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6"/>
  </p:notesMasterIdLst>
  <p:sldIdLst>
    <p:sldId id="264" r:id="rId2"/>
    <p:sldId id="265" r:id="rId3"/>
    <p:sldId id="257" r:id="rId4"/>
    <p:sldId id="258" r:id="rId5"/>
    <p:sldId id="259" r:id="rId6"/>
    <p:sldId id="260" r:id="rId7"/>
    <p:sldId id="261" r:id="rId8"/>
    <p:sldId id="262" r:id="rId9"/>
    <p:sldId id="263" r:id="rId10"/>
    <p:sldId id="266" r:id="rId11"/>
    <p:sldId id="267" r:id="rId12"/>
    <p:sldId id="268" r:id="rId13"/>
    <p:sldId id="269" r:id="rId14"/>
    <p:sldId id="270" r:id="rId15"/>
    <p:sldId id="288" r:id="rId16"/>
    <p:sldId id="289" r:id="rId17"/>
    <p:sldId id="272" r:id="rId18"/>
    <p:sldId id="273" r:id="rId19"/>
    <p:sldId id="290" r:id="rId20"/>
    <p:sldId id="293"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91" r:id="rId34"/>
    <p:sldId id="287" r:id="rId35"/>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D9F1FF"/>
    <a:srgbClr val="CCECFF"/>
    <a:srgbClr val="B3FFD9"/>
    <a:srgbClr val="99FFCC"/>
    <a:srgbClr val="99FF99"/>
    <a:srgbClr val="80000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5F3967C2-9F00-402E-A49B-46027D70E94C}" type="datetimeFigureOut">
              <a:rPr lang="en-US" smtClean="0"/>
              <a:t>10/9/2023</a:t>
            </a:fld>
            <a:endParaRPr lang="en-US"/>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8C053598-7944-44FF-85AF-18A155D8235D}" type="slidenum">
              <a:rPr lang="en-US" smtClean="0"/>
              <a:t>‹#›</a:t>
            </a:fld>
            <a:endParaRPr lang="en-US"/>
          </a:p>
        </p:txBody>
      </p:sp>
    </p:spTree>
    <p:extLst>
      <p:ext uri="{BB962C8B-B14F-4D97-AF65-F5344CB8AC3E}">
        <p14:creationId xmlns:p14="http://schemas.microsoft.com/office/powerpoint/2010/main" val="971052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D6C01-CB02-335B-15E2-84A847E007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5D5F60-7A91-2024-D07F-EF81972791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452CBC-A681-8ECB-F76C-61B9AEB12869}"/>
              </a:ext>
            </a:extLst>
          </p:cNvPr>
          <p:cNvSpPr>
            <a:spLocks noGrp="1"/>
          </p:cNvSpPr>
          <p:nvPr>
            <p:ph type="dt" sz="half" idx="10"/>
          </p:nvPr>
        </p:nvSpPr>
        <p:spPr/>
        <p:txBody>
          <a:bodyPr/>
          <a:lstStyle/>
          <a:p>
            <a:fld id="{36215B19-6B1D-486E-BC3D-42267ABB3256}" type="datetimeFigureOut">
              <a:rPr lang="en-US" smtClean="0"/>
              <a:t>10/9/2023</a:t>
            </a:fld>
            <a:endParaRPr lang="en-US" dirty="0"/>
          </a:p>
        </p:txBody>
      </p:sp>
      <p:sp>
        <p:nvSpPr>
          <p:cNvPr id="5" name="Footer Placeholder 4">
            <a:extLst>
              <a:ext uri="{FF2B5EF4-FFF2-40B4-BE49-F238E27FC236}">
                <a16:creationId xmlns:a16="http://schemas.microsoft.com/office/drawing/2014/main" id="{0BA97C70-989E-AC9E-8B54-3B99DD6EB8A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A37C794-957D-8CFF-BEF0-08500D6B04A8}"/>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2005038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8237-7544-9423-0431-DE82E5AE4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1738F6-D978-7798-6AC4-7BA98C7F6D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BEDDBA-4194-EFB7-C2A6-204F7541D3E6}"/>
              </a:ext>
            </a:extLst>
          </p:cNvPr>
          <p:cNvSpPr>
            <a:spLocks noGrp="1"/>
          </p:cNvSpPr>
          <p:nvPr>
            <p:ph type="dt" sz="half" idx="10"/>
          </p:nvPr>
        </p:nvSpPr>
        <p:spPr/>
        <p:txBody>
          <a:bodyPr/>
          <a:lstStyle/>
          <a:p>
            <a:fld id="{36215B19-6B1D-486E-BC3D-42267ABB3256}" type="datetimeFigureOut">
              <a:rPr lang="en-US" smtClean="0"/>
              <a:t>10/9/2023</a:t>
            </a:fld>
            <a:endParaRPr lang="en-US" dirty="0"/>
          </a:p>
        </p:txBody>
      </p:sp>
      <p:sp>
        <p:nvSpPr>
          <p:cNvPr id="5" name="Footer Placeholder 4">
            <a:extLst>
              <a:ext uri="{FF2B5EF4-FFF2-40B4-BE49-F238E27FC236}">
                <a16:creationId xmlns:a16="http://schemas.microsoft.com/office/drawing/2014/main" id="{392C6187-25F7-6584-4F03-1A20F91D5B9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FBC77E0-00F4-DAA5-EEA6-9FC2D97A34EF}"/>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2044620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9CAF3-9C4A-7A65-7C88-68178248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EAA967-D636-4042-EFC3-1EC2271B25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9BB4BD-1338-120D-C0A0-EC5CD7797FA2}"/>
              </a:ext>
            </a:extLst>
          </p:cNvPr>
          <p:cNvSpPr>
            <a:spLocks noGrp="1"/>
          </p:cNvSpPr>
          <p:nvPr>
            <p:ph type="dt" sz="half" idx="10"/>
          </p:nvPr>
        </p:nvSpPr>
        <p:spPr/>
        <p:txBody>
          <a:bodyPr/>
          <a:lstStyle/>
          <a:p>
            <a:fld id="{36215B19-6B1D-486E-BC3D-42267ABB3256}" type="datetimeFigureOut">
              <a:rPr lang="en-US" smtClean="0"/>
              <a:t>10/9/2023</a:t>
            </a:fld>
            <a:endParaRPr lang="en-US" dirty="0"/>
          </a:p>
        </p:txBody>
      </p:sp>
      <p:sp>
        <p:nvSpPr>
          <p:cNvPr id="5" name="Footer Placeholder 4">
            <a:extLst>
              <a:ext uri="{FF2B5EF4-FFF2-40B4-BE49-F238E27FC236}">
                <a16:creationId xmlns:a16="http://schemas.microsoft.com/office/drawing/2014/main" id="{C66BC137-AAE8-B556-4C5B-1CE65A7DB1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F87D054-54BA-80E0-0600-299FF0A8EE9C}"/>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171963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B40E6-C29B-45F5-61DD-9607D7F3B4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EF197C-D539-C915-38E0-67BD38BA59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EF4A78-17AD-89BA-9072-CD3A19C240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C2269D-0C47-4A8F-71AB-C1B28F4D271C}"/>
              </a:ext>
            </a:extLst>
          </p:cNvPr>
          <p:cNvSpPr>
            <a:spLocks noGrp="1"/>
          </p:cNvSpPr>
          <p:nvPr>
            <p:ph type="dt" sz="half" idx="10"/>
          </p:nvPr>
        </p:nvSpPr>
        <p:spPr/>
        <p:txBody>
          <a:bodyPr/>
          <a:lstStyle/>
          <a:p>
            <a:fld id="{36215B19-6B1D-486E-BC3D-42267ABB3256}" type="datetimeFigureOut">
              <a:rPr lang="en-US" smtClean="0"/>
              <a:t>10/9/2023</a:t>
            </a:fld>
            <a:endParaRPr lang="en-US" dirty="0"/>
          </a:p>
        </p:txBody>
      </p:sp>
      <p:sp>
        <p:nvSpPr>
          <p:cNvPr id="6" name="Footer Placeholder 5">
            <a:extLst>
              <a:ext uri="{FF2B5EF4-FFF2-40B4-BE49-F238E27FC236}">
                <a16:creationId xmlns:a16="http://schemas.microsoft.com/office/drawing/2014/main" id="{A8CD2B89-2B9F-F545-F658-93A2E353892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5481831-2EB8-45B7-9E5C-AC7C3373CE0C}"/>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3826075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271EF-8F46-64DA-792E-A703550401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1033C2-0939-C495-DF0C-DEF3F6D6A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5D2BF6-13EA-9BD5-B357-17789E97D1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A7E54C-325E-D867-2520-F2C68D836A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C5B64B-FB44-9FC2-9F04-1FCF7D0AA6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00D969-0D2E-C5FF-1D48-2C02243202D7}"/>
              </a:ext>
            </a:extLst>
          </p:cNvPr>
          <p:cNvSpPr>
            <a:spLocks noGrp="1"/>
          </p:cNvSpPr>
          <p:nvPr>
            <p:ph type="dt" sz="half" idx="10"/>
          </p:nvPr>
        </p:nvSpPr>
        <p:spPr/>
        <p:txBody>
          <a:bodyPr/>
          <a:lstStyle/>
          <a:p>
            <a:fld id="{36215B19-6B1D-486E-BC3D-42267ABB3256}" type="datetimeFigureOut">
              <a:rPr lang="en-US" smtClean="0"/>
              <a:t>10/9/2023</a:t>
            </a:fld>
            <a:endParaRPr lang="en-US" dirty="0"/>
          </a:p>
        </p:txBody>
      </p:sp>
      <p:sp>
        <p:nvSpPr>
          <p:cNvPr id="8" name="Footer Placeholder 7">
            <a:extLst>
              <a:ext uri="{FF2B5EF4-FFF2-40B4-BE49-F238E27FC236}">
                <a16:creationId xmlns:a16="http://schemas.microsoft.com/office/drawing/2014/main" id="{52EA5627-84A8-EF0C-F1E8-57E5849533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4A1E90-66EC-3BD7-3E08-412B4195AC5E}"/>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271435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822AE-2FE6-C025-2986-7191BA25D9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547FCB-F22A-118C-73A8-B533AAD24098}"/>
              </a:ext>
            </a:extLst>
          </p:cNvPr>
          <p:cNvSpPr>
            <a:spLocks noGrp="1"/>
          </p:cNvSpPr>
          <p:nvPr>
            <p:ph type="dt" sz="half" idx="10"/>
          </p:nvPr>
        </p:nvSpPr>
        <p:spPr/>
        <p:txBody>
          <a:bodyPr/>
          <a:lstStyle/>
          <a:p>
            <a:fld id="{36215B19-6B1D-486E-BC3D-42267ABB3256}" type="datetimeFigureOut">
              <a:rPr lang="en-US" smtClean="0"/>
              <a:t>10/9/2023</a:t>
            </a:fld>
            <a:endParaRPr lang="en-US" dirty="0"/>
          </a:p>
        </p:txBody>
      </p:sp>
      <p:sp>
        <p:nvSpPr>
          <p:cNvPr id="4" name="Footer Placeholder 3">
            <a:extLst>
              <a:ext uri="{FF2B5EF4-FFF2-40B4-BE49-F238E27FC236}">
                <a16:creationId xmlns:a16="http://schemas.microsoft.com/office/drawing/2014/main" id="{6EAF3E0E-DF5A-36EF-49ED-DC2176FAA27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FDC8494-F98F-E913-A0D2-8DB8F3D4BA67}"/>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1593809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ACA043-CC13-D5AF-F31F-1FAD4BD0F970}"/>
              </a:ext>
            </a:extLst>
          </p:cNvPr>
          <p:cNvSpPr>
            <a:spLocks noGrp="1"/>
          </p:cNvSpPr>
          <p:nvPr>
            <p:ph type="dt" sz="half" idx="10"/>
          </p:nvPr>
        </p:nvSpPr>
        <p:spPr/>
        <p:txBody>
          <a:bodyPr/>
          <a:lstStyle/>
          <a:p>
            <a:fld id="{36215B19-6B1D-486E-BC3D-42267ABB3256}" type="datetimeFigureOut">
              <a:rPr lang="en-US" smtClean="0"/>
              <a:t>10/9/2023</a:t>
            </a:fld>
            <a:endParaRPr lang="en-US" dirty="0"/>
          </a:p>
        </p:txBody>
      </p:sp>
      <p:sp>
        <p:nvSpPr>
          <p:cNvPr id="3" name="Footer Placeholder 2">
            <a:extLst>
              <a:ext uri="{FF2B5EF4-FFF2-40B4-BE49-F238E27FC236}">
                <a16:creationId xmlns:a16="http://schemas.microsoft.com/office/drawing/2014/main" id="{1C055ABD-A7BE-0CFC-D429-769A5158B71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134A557-01E3-B788-ED81-C85E200F7B8E}"/>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764016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12B53-EE88-96C1-2A3E-995F2E4B5D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860005-3A4C-28DE-70EC-62F87EC06B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0D1C9B-9FFF-C525-F5E2-5DD5D4D03D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627AE1-0898-E505-51CF-FF58045F4E30}"/>
              </a:ext>
            </a:extLst>
          </p:cNvPr>
          <p:cNvSpPr>
            <a:spLocks noGrp="1"/>
          </p:cNvSpPr>
          <p:nvPr>
            <p:ph type="dt" sz="half" idx="10"/>
          </p:nvPr>
        </p:nvSpPr>
        <p:spPr/>
        <p:txBody>
          <a:bodyPr/>
          <a:lstStyle/>
          <a:p>
            <a:fld id="{36215B19-6B1D-486E-BC3D-42267ABB3256}" type="datetimeFigureOut">
              <a:rPr lang="en-US" smtClean="0"/>
              <a:t>10/9/2023</a:t>
            </a:fld>
            <a:endParaRPr lang="en-US" dirty="0"/>
          </a:p>
        </p:txBody>
      </p:sp>
      <p:sp>
        <p:nvSpPr>
          <p:cNvPr id="6" name="Footer Placeholder 5">
            <a:extLst>
              <a:ext uri="{FF2B5EF4-FFF2-40B4-BE49-F238E27FC236}">
                <a16:creationId xmlns:a16="http://schemas.microsoft.com/office/drawing/2014/main" id="{EA9C1823-0CB1-880D-AC4C-12AE0250A9A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3110264-150B-9ED2-3D32-9AC9768B6C21}"/>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2331699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04318-2176-CADD-A8EA-61343C4F98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5B9E7A-5BE6-584D-834A-319BDF3188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CB02708-D8C9-A61E-08AB-2D265FC5D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8B0C82-E51F-3C0E-1020-43260BECF9FC}"/>
              </a:ext>
            </a:extLst>
          </p:cNvPr>
          <p:cNvSpPr>
            <a:spLocks noGrp="1"/>
          </p:cNvSpPr>
          <p:nvPr>
            <p:ph type="dt" sz="half" idx="10"/>
          </p:nvPr>
        </p:nvSpPr>
        <p:spPr/>
        <p:txBody>
          <a:bodyPr/>
          <a:lstStyle/>
          <a:p>
            <a:fld id="{36215B19-6B1D-486E-BC3D-42267ABB3256}" type="datetimeFigureOut">
              <a:rPr lang="en-US" smtClean="0"/>
              <a:t>10/9/2023</a:t>
            </a:fld>
            <a:endParaRPr lang="en-US" dirty="0"/>
          </a:p>
        </p:txBody>
      </p:sp>
      <p:sp>
        <p:nvSpPr>
          <p:cNvPr id="6" name="Footer Placeholder 5">
            <a:extLst>
              <a:ext uri="{FF2B5EF4-FFF2-40B4-BE49-F238E27FC236}">
                <a16:creationId xmlns:a16="http://schemas.microsoft.com/office/drawing/2014/main" id="{EFE61706-51BE-48E1-91C9-29917D37E5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30D2499-795C-9399-AF75-0C82BBA98555}"/>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3843911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5AABE-461D-A960-9955-47811E9477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CDD059-598B-8D12-E2D0-2174405F4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EA51C3-FA06-A107-A83F-D296DA4B2903}"/>
              </a:ext>
            </a:extLst>
          </p:cNvPr>
          <p:cNvSpPr>
            <a:spLocks noGrp="1"/>
          </p:cNvSpPr>
          <p:nvPr>
            <p:ph type="dt" sz="half" idx="10"/>
          </p:nvPr>
        </p:nvSpPr>
        <p:spPr/>
        <p:txBody>
          <a:bodyPr/>
          <a:lstStyle/>
          <a:p>
            <a:fld id="{36215B19-6B1D-486E-BC3D-42267ABB3256}" type="datetimeFigureOut">
              <a:rPr lang="en-US" smtClean="0"/>
              <a:t>10/9/2023</a:t>
            </a:fld>
            <a:endParaRPr lang="en-US" dirty="0"/>
          </a:p>
        </p:txBody>
      </p:sp>
      <p:sp>
        <p:nvSpPr>
          <p:cNvPr id="5" name="Footer Placeholder 4">
            <a:extLst>
              <a:ext uri="{FF2B5EF4-FFF2-40B4-BE49-F238E27FC236}">
                <a16:creationId xmlns:a16="http://schemas.microsoft.com/office/drawing/2014/main" id="{7468DD4A-8849-9D80-A7CD-915CBC5311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C2CD37-9C96-E58A-F239-379D43121FDF}"/>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1373418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5F5CEE-7BB1-D8E7-997D-A892D96727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D5D56F-8F36-B533-84A5-AE5C031890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BDE6B2-12BF-8AF3-E8DD-133880667510}"/>
              </a:ext>
            </a:extLst>
          </p:cNvPr>
          <p:cNvSpPr>
            <a:spLocks noGrp="1"/>
          </p:cNvSpPr>
          <p:nvPr>
            <p:ph type="dt" sz="half" idx="10"/>
          </p:nvPr>
        </p:nvSpPr>
        <p:spPr/>
        <p:txBody>
          <a:bodyPr/>
          <a:lstStyle/>
          <a:p>
            <a:fld id="{36215B19-6B1D-486E-BC3D-42267ABB3256}" type="datetimeFigureOut">
              <a:rPr lang="en-US" smtClean="0"/>
              <a:t>10/9/2023</a:t>
            </a:fld>
            <a:endParaRPr lang="en-US" dirty="0"/>
          </a:p>
        </p:txBody>
      </p:sp>
      <p:sp>
        <p:nvSpPr>
          <p:cNvPr id="5" name="Footer Placeholder 4">
            <a:extLst>
              <a:ext uri="{FF2B5EF4-FFF2-40B4-BE49-F238E27FC236}">
                <a16:creationId xmlns:a16="http://schemas.microsoft.com/office/drawing/2014/main" id="{98FF2105-0041-4278-AAA0-430A7CD55D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64FF79-1DAD-DB3F-0C0A-5485191759BF}"/>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3925643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9F1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C40EA1-0A81-28B0-DF50-46169BA7E9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3D7730-BC2D-79D4-DE5C-617FBF5011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BBD409-6E50-BC49-B54A-0F774E2BE4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215B19-6B1D-486E-BC3D-42267ABB3256}" type="datetimeFigureOut">
              <a:rPr lang="en-US" smtClean="0"/>
              <a:t>10/9/2023</a:t>
            </a:fld>
            <a:endParaRPr lang="en-US" dirty="0"/>
          </a:p>
        </p:txBody>
      </p:sp>
      <p:sp>
        <p:nvSpPr>
          <p:cNvPr id="5" name="Footer Placeholder 4">
            <a:extLst>
              <a:ext uri="{FF2B5EF4-FFF2-40B4-BE49-F238E27FC236}">
                <a16:creationId xmlns:a16="http://schemas.microsoft.com/office/drawing/2014/main" id="{5F3EB4FD-5A3E-A0D8-518E-9C413E8281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6F7A3A-BB42-6BDF-5DCD-46771C6747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27134E-9420-421E-8B09-853304EE8208}" type="slidenum">
              <a:rPr lang="en-US" smtClean="0"/>
              <a:t>‹#›</a:t>
            </a:fld>
            <a:endParaRPr lang="en-US" dirty="0"/>
          </a:p>
        </p:txBody>
      </p:sp>
    </p:spTree>
    <p:extLst>
      <p:ext uri="{BB962C8B-B14F-4D97-AF65-F5344CB8AC3E}">
        <p14:creationId xmlns:p14="http://schemas.microsoft.com/office/powerpoint/2010/main" val="383701789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hyperlink" Target="https://freepngimg.com/png/10595-click-here-png-file"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java.com/en/download/"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hyperlink" Target="https://pfms.nic.in/Users/LoginDetails/NewLayoutLogin.aspx" TargetMode="External"/><Relationship Id="rId5" Type="http://schemas.openxmlformats.org/officeDocument/2006/relationships/hyperlink" Target="https://pfms.nic.in/" TargetMode="Externa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hyperlink" Target="https://pfms.nic.in/users/logindetails/newlayoutlogin.aspx" TargetMode="External"/><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hyperlink" Target="https://pfms.nic.in/Users/LoginDetails/NewLayoutLogin.aspx" TargetMode="External"/><Relationship Id="rId3" Type="http://schemas.openxmlformats.org/officeDocument/2006/relationships/image" Target="../media/image38.png"/><Relationship Id="rId7" Type="http://schemas.openxmlformats.org/officeDocument/2006/relationships/hyperlink" Target="https://pfms.nic.in/" TargetMode="External"/><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hyperlink" Target="https://freepngimg.com/png/10595-click-here-png-fil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hyperlink" Target="https://pixabay.com/en/arrow-right-arrow-sign-symbol-icon-310628/"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7.png"/><Relationship Id="rId7" Type="http://schemas.openxmlformats.org/officeDocument/2006/relationships/image" Target="../media/image51.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hyperlink" Target="https://pixabay.com/en/arrow-right-arrow-sign-symbol-icon-310628/" TargetMode="External"/><Relationship Id="rId5" Type="http://schemas.openxmlformats.org/officeDocument/2006/relationships/image" Target="../media/image50.png"/><Relationship Id="rId4" Type="http://schemas.openxmlformats.org/officeDocument/2006/relationships/hyperlink" Target="https://freepngimg.com/png/10595-click-here-png-fil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hyperlink" Target="https://freepngimg.com/png/10595-click-here-png-file" TargetMode="Externa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hyperlink" Target="https://pixabay.com/en/arrow-right-arrow-sign-symbol-icon-310628/" TargetMode="External"/><Relationship Id="rId5" Type="http://schemas.openxmlformats.org/officeDocument/2006/relationships/image" Target="../media/image59.png"/><Relationship Id="rId4" Type="http://schemas.openxmlformats.org/officeDocument/2006/relationships/hyperlink" Target="https://pixabay.com/fr/arrow-tour-droit-bleu-310626/" TargetMode="External"/><Relationship Id="rId9" Type="http://schemas.openxmlformats.org/officeDocument/2006/relationships/image" Target="../media/image62.png"/></Relationships>
</file>

<file path=ppt/slides/_rels/slide2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5.png"/><Relationship Id="rId7" Type="http://schemas.openxmlformats.org/officeDocument/2006/relationships/image" Target="../media/image65.pn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hyperlink" Target="https://pixabay.com/en/arrow-right-arrow-sign-symbol-icon-310628/" TargetMode="External"/><Relationship Id="rId5" Type="http://schemas.openxmlformats.org/officeDocument/2006/relationships/image" Target="../media/image64.png"/><Relationship Id="rId10" Type="http://schemas.openxmlformats.org/officeDocument/2006/relationships/image" Target="../media/image66.png"/><Relationship Id="rId4" Type="http://schemas.openxmlformats.org/officeDocument/2006/relationships/hyperlink" Target="https://freepngimg.com/png/10595-click-here-png-file" TargetMode="External"/><Relationship Id="rId9" Type="http://schemas.openxmlformats.org/officeDocument/2006/relationships/hyperlink" Target="https://pixabay.com/fr/arrow-tour-droit-bleu-310626/"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hyperlink" Target="https://freepngimg.com/png/10595-click-here-png-file"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71.pn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hyperlink" Target="https://pixabay.com/en/arrow-right-arrow-sign-symbol-icon-310628/"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76.png"/><Relationship Id="rId4" Type="http://schemas.openxmlformats.org/officeDocument/2006/relationships/image" Target="../media/image75.png"/></Relationships>
</file>

<file path=ppt/slides/_rels/slide3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78.png"/><Relationship Id="rId7" Type="http://schemas.openxmlformats.org/officeDocument/2006/relationships/hyperlink" Target="https://pixabay.com/fr/arrow-tour-droit-bleu-310626/" TargetMode="External"/><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hyperlink" Target="https://pixabay.com/en/arrow-right-arrow-sign-symbol-icon-310628/" TargetMode="External"/><Relationship Id="rId10" Type="http://schemas.openxmlformats.org/officeDocument/2006/relationships/image" Target="../media/image79.png"/><Relationship Id="rId4" Type="http://schemas.openxmlformats.org/officeDocument/2006/relationships/image" Target="../media/image59.png"/><Relationship Id="rId9" Type="http://schemas.openxmlformats.org/officeDocument/2006/relationships/hyperlink" Target="https://freepngimg.com/png/10595-click-here-png-file"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FA2B9C-FE4A-66C6-B06B-AF4B36DF8215}"/>
              </a:ext>
            </a:extLst>
          </p:cNvPr>
          <p:cNvPicPr>
            <a:picLocks noChangeAspect="1"/>
          </p:cNvPicPr>
          <p:nvPr/>
        </p:nvPicPr>
        <p:blipFill>
          <a:blip r:embed="rId2"/>
          <a:srcRect/>
          <a:stretch>
            <a:fillRect/>
          </a:stretch>
        </p:blipFill>
        <p:spPr bwMode="auto">
          <a:xfrm>
            <a:off x="540774" y="295574"/>
            <a:ext cx="11110451" cy="1201420"/>
          </a:xfrm>
          <a:prstGeom prst="rect">
            <a:avLst/>
          </a:prstGeom>
          <a:solidFill>
            <a:schemeClr val="accent2">
              <a:lumMod val="60000"/>
              <a:lumOff val="40000"/>
            </a:schemeClr>
          </a:solidFill>
          <a:ln w="9525">
            <a:solidFill>
              <a:srgbClr val="002060"/>
            </a:solidFill>
            <a:miter lim="800000"/>
            <a:headEnd/>
            <a:tailEnd/>
          </a:ln>
        </p:spPr>
      </p:pic>
      <p:pic>
        <p:nvPicPr>
          <p:cNvPr id="4" name="Picture 3" descr="SAMAGRA SHIKHSHA LOGO">
            <a:extLst>
              <a:ext uri="{FF2B5EF4-FFF2-40B4-BE49-F238E27FC236}">
                <a16:creationId xmlns:a16="http://schemas.microsoft.com/office/drawing/2014/main" id="{FC934A59-FC85-4FF9-FE04-DE96BFAE45F8}"/>
              </a:ext>
            </a:extLst>
          </p:cNvPr>
          <p:cNvPicPr/>
          <p:nvPr/>
        </p:nvPicPr>
        <p:blipFill>
          <a:blip r:embed="rId3" cstate="print"/>
          <a:srcRect/>
          <a:stretch>
            <a:fillRect/>
          </a:stretch>
        </p:blipFill>
        <p:spPr bwMode="auto">
          <a:xfrm>
            <a:off x="3964940" y="1591310"/>
            <a:ext cx="4262120" cy="1466850"/>
          </a:xfrm>
          <a:prstGeom prst="rect">
            <a:avLst/>
          </a:prstGeom>
          <a:solidFill>
            <a:schemeClr val="accent1">
              <a:lumMod val="40000"/>
              <a:lumOff val="60000"/>
            </a:schemeClr>
          </a:solidFill>
          <a:ln w="9525">
            <a:noFill/>
            <a:miter lim="800000"/>
            <a:headEnd/>
            <a:tailEnd/>
          </a:ln>
        </p:spPr>
      </p:pic>
      <p:sp>
        <p:nvSpPr>
          <p:cNvPr id="6" name="TextBox 5">
            <a:extLst>
              <a:ext uri="{FF2B5EF4-FFF2-40B4-BE49-F238E27FC236}">
                <a16:creationId xmlns:a16="http://schemas.microsoft.com/office/drawing/2014/main" id="{B275B707-3756-2BD8-1BBD-0C8F70F0BB5B}"/>
              </a:ext>
            </a:extLst>
          </p:cNvPr>
          <p:cNvSpPr txBox="1"/>
          <p:nvPr/>
        </p:nvSpPr>
        <p:spPr>
          <a:xfrm>
            <a:off x="2458063" y="3429000"/>
            <a:ext cx="7275871" cy="1077218"/>
          </a:xfrm>
          <a:prstGeom prst="rect">
            <a:avLst/>
          </a:prstGeom>
          <a:solidFill>
            <a:schemeClr val="accent1">
              <a:lumMod val="40000"/>
              <a:lumOff val="60000"/>
            </a:schemeClr>
          </a:solidFill>
          <a:ln>
            <a:solidFill>
              <a:srgbClr val="002060"/>
            </a:solidFill>
          </a:ln>
        </p:spPr>
        <p:txBody>
          <a:bodyPr wrap="square">
            <a:spAutoFit/>
          </a:bodyPr>
          <a:lstStyle/>
          <a:p>
            <a:pPr algn="ctr"/>
            <a:r>
              <a:rPr lang="en-US" sz="3200" b="1" dirty="0">
                <a:effectLst/>
                <a:latin typeface="Baloo Bhai 2" panose="03080502040302020200" pitchFamily="66" charset="0"/>
                <a:ea typeface="Arial" panose="020B0604020202020204" pitchFamily="34" charset="0"/>
                <a:cs typeface="Baloo Bhai 2" panose="03080502040302020200" pitchFamily="66" charset="0"/>
              </a:rPr>
              <a:t>PFMS USER MANUAL</a:t>
            </a:r>
            <a:endParaRPr lang="gu-IN" sz="3200" b="1" dirty="0">
              <a:effectLst/>
              <a:latin typeface="Baloo Bhai 2" panose="03080502040302020200" pitchFamily="66" charset="0"/>
              <a:ea typeface="Arial" panose="020B0604020202020204" pitchFamily="34" charset="0"/>
              <a:cs typeface="Baloo Bhai 2" panose="03080502040302020200" pitchFamily="66" charset="0"/>
            </a:endParaRPr>
          </a:p>
          <a:p>
            <a:pPr algn="ctr"/>
            <a:r>
              <a:rPr lang="gu-IN" sz="3200" b="1" dirty="0">
                <a:latin typeface="Baloo Bhai 2" panose="03080502040302020200" pitchFamily="66" charset="0"/>
                <a:ea typeface="Arial" panose="020B0604020202020204" pitchFamily="34" charset="0"/>
                <a:cs typeface="Baloo Bhai 2" panose="03080502040302020200" pitchFamily="66" charset="0"/>
              </a:rPr>
              <a:t>Part-1-User ID and DSC Management</a:t>
            </a:r>
            <a:endParaRPr lang="gu-IN" sz="3200" b="1"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8" name="TextBox 7">
            <a:extLst>
              <a:ext uri="{FF2B5EF4-FFF2-40B4-BE49-F238E27FC236}">
                <a16:creationId xmlns:a16="http://schemas.microsoft.com/office/drawing/2014/main" id="{9422FF88-3A89-26D6-4D99-067989164DD2}"/>
              </a:ext>
            </a:extLst>
          </p:cNvPr>
          <p:cNvSpPr txBox="1"/>
          <p:nvPr/>
        </p:nvSpPr>
        <p:spPr>
          <a:xfrm>
            <a:off x="3048000" y="4652228"/>
            <a:ext cx="6096000" cy="1815882"/>
          </a:xfrm>
          <a:prstGeom prst="rect">
            <a:avLst/>
          </a:prstGeom>
          <a:solidFill>
            <a:schemeClr val="accent2">
              <a:lumMod val="40000"/>
              <a:lumOff val="60000"/>
            </a:schemeClr>
          </a:solidFill>
          <a:ln>
            <a:solidFill>
              <a:srgbClr val="002060"/>
            </a:solidFill>
          </a:ln>
        </p:spPr>
        <p:txBody>
          <a:bodyPr wrap="square">
            <a:spAutoFit/>
          </a:bodyPr>
          <a:lstStyle/>
          <a:p>
            <a:pPr algn="ctr"/>
            <a:r>
              <a:rPr lang="en-US" sz="2800" b="1" dirty="0">
                <a:effectLst/>
                <a:latin typeface="Cambria" panose="02040503050406030204" pitchFamily="18" charset="0"/>
                <a:ea typeface="Arial" panose="020B0604020202020204" pitchFamily="34" charset="0"/>
              </a:rPr>
              <a:t>District Project Office</a:t>
            </a:r>
            <a:endParaRPr lang="en-US" sz="1100" dirty="0">
              <a:effectLst/>
              <a:latin typeface="Arial" panose="020B0604020202020204" pitchFamily="34" charset="0"/>
              <a:ea typeface="Arial" panose="020B0604020202020204" pitchFamily="34" charset="0"/>
            </a:endParaRPr>
          </a:p>
          <a:p>
            <a:pPr algn="ctr"/>
            <a:r>
              <a:rPr lang="en-US" sz="2800" b="1" dirty="0">
                <a:effectLst/>
                <a:latin typeface="Cambria" panose="02040503050406030204" pitchFamily="18" charset="0"/>
                <a:ea typeface="Arial" panose="020B0604020202020204" pitchFamily="34" charset="0"/>
              </a:rPr>
              <a:t>Samagra Shiksha</a:t>
            </a:r>
            <a:endParaRPr lang="en-US" sz="1100" dirty="0">
              <a:effectLst/>
              <a:latin typeface="Arial" panose="020B0604020202020204" pitchFamily="34" charset="0"/>
              <a:ea typeface="Arial" panose="020B0604020202020204" pitchFamily="34" charset="0"/>
            </a:endParaRPr>
          </a:p>
          <a:p>
            <a:pPr algn="ctr"/>
            <a:r>
              <a:rPr lang="en-US" sz="2800" b="1" dirty="0">
                <a:effectLst/>
                <a:latin typeface="Cambria" panose="02040503050406030204" pitchFamily="18" charset="0"/>
                <a:ea typeface="Arial" panose="020B0604020202020204" pitchFamily="34" charset="0"/>
              </a:rPr>
              <a:t>Account Branch</a:t>
            </a:r>
            <a:endParaRPr lang="en-US" sz="1100" dirty="0">
              <a:effectLst/>
              <a:latin typeface="Arial" panose="020B0604020202020204" pitchFamily="34" charset="0"/>
              <a:ea typeface="Arial" panose="020B0604020202020204" pitchFamily="34" charset="0"/>
            </a:endParaRPr>
          </a:p>
          <a:p>
            <a:pPr algn="ctr"/>
            <a:r>
              <a:rPr lang="en-US" sz="2800" b="1" dirty="0">
                <a:effectLst/>
                <a:latin typeface="Cambria" panose="02040503050406030204" pitchFamily="18" charset="0"/>
                <a:ea typeface="Arial" panose="020B0604020202020204" pitchFamily="34" charset="0"/>
                <a:cs typeface="Arial" panose="020B0604020202020204" pitchFamily="34" charset="0"/>
              </a:rPr>
              <a:t>Surendranagar</a:t>
            </a:r>
            <a:endParaRPr lang="en-US" sz="2800" dirty="0"/>
          </a:p>
        </p:txBody>
      </p:sp>
    </p:spTree>
    <p:extLst>
      <p:ext uri="{BB962C8B-B14F-4D97-AF65-F5344CB8AC3E}">
        <p14:creationId xmlns:p14="http://schemas.microsoft.com/office/powerpoint/2010/main" val="2194549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FEB0E-FA69-68B4-B007-806FDC07F823}"/>
              </a:ext>
            </a:extLst>
          </p:cNvPr>
          <p:cNvSpPr txBox="1"/>
          <p:nvPr/>
        </p:nvSpPr>
        <p:spPr>
          <a:xfrm>
            <a:off x="1130710" y="1848464"/>
            <a:ext cx="10087896" cy="3979294"/>
          </a:xfrm>
          <a:prstGeom prst="rect">
            <a:avLst/>
          </a:prstGeom>
          <a:solidFill>
            <a:schemeClr val="accent1">
              <a:lumMod val="40000"/>
              <a:lumOff val="60000"/>
            </a:schemeClr>
          </a:solidFill>
          <a:ln>
            <a:solidFill>
              <a:srgbClr val="002060"/>
            </a:solidFill>
          </a:ln>
        </p:spPr>
        <p:txBody>
          <a:bodyPr wrap="square" rtlCol="0">
            <a:spAutoFit/>
          </a:bodyPr>
          <a:lstStyle/>
          <a:p>
            <a:pPr>
              <a:lnSpc>
                <a:spcPct val="107000"/>
              </a:lnSpc>
              <a:spcAft>
                <a:spcPts val="800"/>
              </a:spcAft>
            </a:pP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-General Information of PFMS</a:t>
            </a:r>
            <a:endParaRPr lang="en-US" sz="1800" kern="100" dirty="0">
              <a:solidFill>
                <a:srgbClr val="002060"/>
              </a:solidFill>
              <a:effectLst/>
              <a:latin typeface="Calibri" panose="020F0502020204030204" pitchFamily="34" charset="0"/>
              <a:ea typeface="Calibri" panose="020F0502020204030204" pitchFamily="34" charset="0"/>
              <a:cs typeface="Latha" panose="020B0604020202020204" pitchFamily="34" charset="0"/>
            </a:endParaRPr>
          </a:p>
          <a:p>
            <a:pPr>
              <a:lnSpc>
                <a:spcPct val="107000"/>
              </a:lnSpc>
              <a:spcAft>
                <a:spcPts val="800"/>
              </a:spcAft>
            </a:pP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-Type of User ID</a:t>
            </a:r>
            <a:endParaRPr lang="en-US" sz="1800" kern="100" dirty="0">
              <a:solidFill>
                <a:srgbClr val="002060"/>
              </a:solidFill>
              <a:effectLst/>
              <a:latin typeface="Calibri" panose="020F0502020204030204" pitchFamily="34" charset="0"/>
              <a:ea typeface="Calibri" panose="020F0502020204030204" pitchFamily="34" charset="0"/>
              <a:cs typeface="Latha" panose="020B0604020202020204" pitchFamily="34" charset="0"/>
            </a:endParaRPr>
          </a:p>
          <a:p>
            <a:pPr>
              <a:lnSpc>
                <a:spcPct val="107000"/>
              </a:lnSpc>
              <a:spcAft>
                <a:spcPts val="800"/>
              </a:spcAft>
            </a:pP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Chapter-1-User ID </a:t>
            </a:r>
            <a:r>
              <a:rPr lang="en-US" b="1" kern="100" dirty="0">
                <a:solidFill>
                  <a:srgbClr val="002060"/>
                </a:solidFill>
                <a:latin typeface="Baloo Bhai 2" panose="03080502040302020200" pitchFamily="66" charset="0"/>
                <a:ea typeface="Calibri" panose="020F0502020204030204" pitchFamily="34" charset="0"/>
                <a:cs typeface="Latha" panose="020B0604020202020204" pitchFamily="34" charset="0"/>
              </a:rPr>
              <a:t>Creation </a:t>
            </a:r>
            <a:r>
              <a:rPr lang="en-US" altLang="en-US" b="1" kern="100" dirty="0">
                <a:solidFill>
                  <a:srgbClr val="002060"/>
                </a:solidFill>
                <a:latin typeface="Baloo Bhai 2" panose="03080502040302020200" pitchFamily="66" charset="0"/>
                <a:ea typeface="Calibri" panose="020F0502020204030204" pitchFamily="34" charset="0"/>
                <a:cs typeface="Latha" panose="020B0604020202020204" pitchFamily="34" charset="0"/>
              </a:rPr>
              <a:t>(DO-DA ID Creation)</a:t>
            </a:r>
            <a:endParaRPr lang="en-US" b="1" kern="100" dirty="0">
              <a:solidFill>
                <a:srgbClr val="002060"/>
              </a:solidFill>
              <a:latin typeface="Baloo Bhai 2" panose="03080502040302020200" pitchFamily="66" charset="0"/>
              <a:ea typeface="Calibri" panose="020F0502020204030204" pitchFamily="34" charset="0"/>
              <a:cs typeface="Latha" panose="020B0604020202020204" pitchFamily="34" charset="0"/>
            </a:endParaRPr>
          </a:p>
          <a:p>
            <a:pPr>
              <a:lnSpc>
                <a:spcPct val="107000"/>
              </a:lnSpc>
              <a:spcAft>
                <a:spcPts val="800"/>
              </a:spcAft>
            </a:pP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Chapter-2-User ID Password Reset &amp; User Details Change</a:t>
            </a:r>
            <a:endParaRPr lang="en-US" sz="1800" kern="100" dirty="0">
              <a:solidFill>
                <a:srgbClr val="002060"/>
              </a:solidFill>
              <a:effectLst/>
              <a:latin typeface="Calibri" panose="020F0502020204030204" pitchFamily="34" charset="0"/>
              <a:ea typeface="Calibri" panose="020F0502020204030204" pitchFamily="34" charset="0"/>
              <a:cs typeface="Latha" panose="020B0604020202020204" pitchFamily="34" charset="0"/>
            </a:endParaRPr>
          </a:p>
          <a:p>
            <a:pPr>
              <a:lnSpc>
                <a:spcPct val="107000"/>
              </a:lnSpc>
              <a:spcAft>
                <a:spcPts val="800"/>
              </a:spcAft>
            </a:pP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Chapter-3-DigitalSignature Payment Option Active process</a:t>
            </a:r>
            <a:endParaRPr lang="en-US" sz="1800" kern="100" dirty="0">
              <a:solidFill>
                <a:srgbClr val="002060"/>
              </a:solidFill>
              <a:effectLst/>
              <a:latin typeface="Calibri" panose="020F0502020204030204" pitchFamily="34" charset="0"/>
              <a:ea typeface="Calibri" panose="020F0502020204030204" pitchFamily="34" charset="0"/>
              <a:cs typeface="Latha" panose="020B0604020202020204" pitchFamily="34" charset="0"/>
            </a:endParaRPr>
          </a:p>
          <a:p>
            <a:pPr>
              <a:lnSpc>
                <a:spcPct val="107000"/>
              </a:lnSpc>
              <a:spcAft>
                <a:spcPts val="800"/>
              </a:spcAft>
            </a:pP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Chapter-4- </a:t>
            </a:r>
            <a:r>
              <a:rPr lang="en-IN"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Java Installation </a:t>
            </a: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process</a:t>
            </a:r>
            <a:r>
              <a:rPr lang="en-IN"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 &amp; </a:t>
            </a: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settings</a:t>
            </a:r>
            <a:endParaRPr lang="en-US" sz="1800" kern="100" dirty="0">
              <a:solidFill>
                <a:srgbClr val="002060"/>
              </a:solidFill>
              <a:effectLst/>
              <a:latin typeface="Calibri" panose="020F0502020204030204" pitchFamily="34" charset="0"/>
              <a:ea typeface="Calibri" panose="020F0502020204030204" pitchFamily="34" charset="0"/>
              <a:cs typeface="Latha" panose="020B0604020202020204" pitchFamily="34" charset="0"/>
            </a:endParaRPr>
          </a:p>
          <a:p>
            <a:pPr>
              <a:lnSpc>
                <a:spcPct val="107000"/>
              </a:lnSpc>
              <a:spcAft>
                <a:spcPts val="800"/>
              </a:spcAft>
            </a:pP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Chapter-5- Microsoft Edge</a:t>
            </a:r>
            <a:r>
              <a:rPr lang="en-GB" b="1" kern="100" dirty="0">
                <a:solidFill>
                  <a:srgbClr val="002060"/>
                </a:solidFill>
                <a:latin typeface="Baloo Bhai 2" panose="03080502040302020200" pitchFamily="66" charset="0"/>
                <a:ea typeface="Calibri" panose="020F0502020204030204" pitchFamily="34" charset="0"/>
                <a:cs typeface="Latha" panose="020B0604020202020204" pitchFamily="34" charset="0"/>
              </a:rPr>
              <a:t> </a:t>
            </a: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process</a:t>
            </a:r>
            <a:r>
              <a:rPr lang="en-IN"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 &amp; </a:t>
            </a: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settings</a:t>
            </a:r>
            <a:endParaRPr lang="en-US" sz="1800" kern="100" dirty="0">
              <a:solidFill>
                <a:srgbClr val="002060"/>
              </a:solidFill>
              <a:effectLst/>
              <a:latin typeface="Calibri" panose="020F0502020204030204" pitchFamily="34" charset="0"/>
              <a:ea typeface="Calibri" panose="020F0502020204030204" pitchFamily="34" charset="0"/>
              <a:cs typeface="Latha" panose="020B0604020202020204" pitchFamily="34" charset="0"/>
            </a:endParaRPr>
          </a:p>
          <a:p>
            <a:pPr>
              <a:lnSpc>
                <a:spcPct val="107000"/>
              </a:lnSpc>
              <a:spcAft>
                <a:spcPts val="800"/>
              </a:spcAft>
            </a:pP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Chapter-6-</a:t>
            </a:r>
            <a:r>
              <a:rPr lang="en-IN"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 Digital Signature Enrolment </a:t>
            </a: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process</a:t>
            </a:r>
            <a:r>
              <a:rPr lang="en-IN"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 &amp; </a:t>
            </a: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settings </a:t>
            </a:r>
            <a:endParaRPr lang="en-US" sz="1800" kern="100" dirty="0">
              <a:solidFill>
                <a:srgbClr val="002060"/>
              </a:solidFill>
              <a:effectLst/>
              <a:latin typeface="Calibri" panose="020F0502020204030204" pitchFamily="34" charset="0"/>
              <a:ea typeface="Calibri" panose="020F0502020204030204" pitchFamily="34" charset="0"/>
              <a:cs typeface="Latha" panose="020B0604020202020204" pitchFamily="34" charset="0"/>
            </a:endParaRPr>
          </a:p>
          <a:p>
            <a:pPr>
              <a:lnSpc>
                <a:spcPct val="107000"/>
              </a:lnSpc>
              <a:spcAft>
                <a:spcPts val="800"/>
              </a:spcAft>
            </a:pP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Chapter-7- </a:t>
            </a:r>
            <a:r>
              <a:rPr lang="en-IN"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Digital Signature</a:t>
            </a: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 Expanse Limit and</a:t>
            </a:r>
            <a:r>
              <a:rPr lang="gu-IN"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 </a:t>
            </a: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Level</a:t>
            </a:r>
            <a:r>
              <a:rPr lang="gu-IN"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 </a:t>
            </a: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Rites process</a:t>
            </a:r>
            <a:r>
              <a:rPr lang="en-IN"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 &amp; </a:t>
            </a:r>
            <a:r>
              <a:rPr lang="en-US" sz="1800" b="1" kern="100" dirty="0">
                <a:solidFill>
                  <a:srgbClr val="002060"/>
                </a:solidFill>
                <a:effectLst/>
                <a:latin typeface="Baloo Bhai 2" panose="03080502040302020200" pitchFamily="66" charset="0"/>
                <a:ea typeface="Calibri" panose="020F0502020204030204" pitchFamily="34" charset="0"/>
                <a:cs typeface="Latha" panose="020B0604020202020204" pitchFamily="34" charset="0"/>
              </a:rPr>
              <a:t>settings</a:t>
            </a:r>
          </a:p>
          <a:p>
            <a:pPr>
              <a:lnSpc>
                <a:spcPct val="107000"/>
              </a:lnSpc>
              <a:spcAft>
                <a:spcPts val="800"/>
              </a:spcAft>
            </a:pPr>
            <a:r>
              <a:rPr lang="en-US" b="1" kern="100" dirty="0">
                <a:solidFill>
                  <a:srgbClr val="002060"/>
                </a:solidFill>
                <a:latin typeface="Baloo Bhai 2" panose="03080502040302020200" pitchFamily="66" charset="0"/>
                <a:cs typeface="Latha" panose="020B0604020202020204" pitchFamily="34" charset="0"/>
              </a:rPr>
              <a:t>Chapter-8- Digital Signature Deactivate</a:t>
            </a:r>
            <a:endParaRPr lang="en-US" sz="2400" dirty="0">
              <a:solidFill>
                <a:srgbClr val="002060"/>
              </a:solidFill>
              <a:effectLst/>
              <a:latin typeface="Arial" panose="020B0604020202020204" pitchFamily="34" charset="0"/>
              <a:ea typeface="Arial" panose="020B0604020202020204" pitchFamily="34" charset="0"/>
            </a:endParaRPr>
          </a:p>
        </p:txBody>
      </p:sp>
      <p:sp>
        <p:nvSpPr>
          <p:cNvPr id="4" name="TextBox 3">
            <a:extLst>
              <a:ext uri="{FF2B5EF4-FFF2-40B4-BE49-F238E27FC236}">
                <a16:creationId xmlns:a16="http://schemas.microsoft.com/office/drawing/2014/main" id="{2E33448B-1DA2-571B-A379-0FC9A32A3303}"/>
              </a:ext>
            </a:extLst>
          </p:cNvPr>
          <p:cNvSpPr txBox="1"/>
          <p:nvPr/>
        </p:nvSpPr>
        <p:spPr>
          <a:xfrm>
            <a:off x="1582993" y="874214"/>
            <a:ext cx="9026014" cy="707886"/>
          </a:xfrm>
          <a:prstGeom prst="rect">
            <a:avLst/>
          </a:prstGeom>
          <a:solidFill>
            <a:schemeClr val="accent1">
              <a:lumMod val="40000"/>
              <a:lumOff val="60000"/>
            </a:schemeClr>
          </a:solidFill>
          <a:ln>
            <a:solidFill>
              <a:srgbClr val="002060"/>
            </a:solidFill>
          </a:ln>
        </p:spPr>
        <p:txBody>
          <a:bodyPr wrap="square">
            <a:spAutoFit/>
          </a:bodyPr>
          <a:lstStyle/>
          <a:p>
            <a:pPr algn="ctr"/>
            <a:r>
              <a:rPr lang="en-US" sz="4000" b="1" dirty="0">
                <a:solidFill>
                  <a:srgbClr val="660066"/>
                </a:solidFill>
                <a:latin typeface="Baloo Bhai 2" panose="03080502040302020200" pitchFamily="66" charset="0"/>
                <a:cs typeface="Baloo Bhai 2" panose="03080502040302020200" pitchFamily="66" charset="0"/>
              </a:rPr>
              <a:t>Part-</a:t>
            </a:r>
            <a:r>
              <a:rPr lang="gu-IN" sz="4000" b="1" dirty="0">
                <a:solidFill>
                  <a:srgbClr val="660066"/>
                </a:solidFill>
                <a:latin typeface="Baloo Bhai 2" panose="03080502040302020200" pitchFamily="66" charset="0"/>
                <a:cs typeface="Baloo Bhai 2" panose="03080502040302020200" pitchFamily="66" charset="0"/>
              </a:rPr>
              <a:t>1-</a:t>
            </a:r>
            <a:r>
              <a:rPr lang="en-US" sz="4000" b="1" dirty="0">
                <a:solidFill>
                  <a:srgbClr val="660066"/>
                </a:solidFill>
                <a:latin typeface="Baloo Bhai 2" panose="03080502040302020200" pitchFamily="66" charset="0"/>
                <a:cs typeface="Baloo Bhai 2" panose="03080502040302020200" pitchFamily="66" charset="0"/>
              </a:rPr>
              <a:t>User ID and DSC Management</a:t>
            </a:r>
          </a:p>
        </p:txBody>
      </p:sp>
    </p:spTree>
    <p:extLst>
      <p:ext uri="{BB962C8B-B14F-4D97-AF65-F5344CB8AC3E}">
        <p14:creationId xmlns:p14="http://schemas.microsoft.com/office/powerpoint/2010/main" val="2462090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E5E1D5-6744-44A8-59CE-351D12240843}"/>
              </a:ext>
            </a:extLst>
          </p:cNvPr>
          <p:cNvSpPr txBox="1"/>
          <p:nvPr/>
        </p:nvSpPr>
        <p:spPr>
          <a:xfrm>
            <a:off x="157316" y="348047"/>
            <a:ext cx="11503742" cy="2646878"/>
          </a:xfrm>
          <a:prstGeom prst="rect">
            <a:avLst/>
          </a:prstGeom>
          <a:solidFill>
            <a:schemeClr val="accent1">
              <a:lumMod val="40000"/>
              <a:lumOff val="60000"/>
            </a:schemeClr>
          </a:solidFill>
          <a:ln>
            <a:solidFill>
              <a:srgbClr val="002060"/>
            </a:solidFill>
          </a:ln>
        </p:spPr>
        <p:txBody>
          <a:bodyPr wrap="square">
            <a:spAutoFit/>
          </a:bodyPr>
          <a:lstStyle/>
          <a:p>
            <a:pPr lvl="1" algn="ctr">
              <a:spcBef>
                <a:spcPts val="650"/>
              </a:spcBef>
              <a:spcAft>
                <a:spcPts val="0"/>
              </a:spcAft>
              <a:tabLst>
                <a:tab pos="228600" algn="l"/>
                <a:tab pos="520700" algn="l"/>
                <a:tab pos="521335" algn="l"/>
              </a:tabLst>
            </a:pPr>
            <a:r>
              <a:rPr lang="en-US" sz="2400" b="1" kern="0"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rPr>
              <a:t>General</a:t>
            </a:r>
            <a:r>
              <a:rPr lang="en-US" sz="2400" b="1" kern="0" spc="-25"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rPr>
              <a:t> </a:t>
            </a:r>
            <a:r>
              <a:rPr lang="en-US" sz="2400" b="1" kern="0" spc="-20"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rPr>
              <a:t>Information</a:t>
            </a:r>
            <a:endParaRPr lang="en-US" sz="2400" b="1" kern="0"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endParaRPr>
          </a:p>
          <a:p>
            <a:pPr marL="342900" indent="-342900" algn="just">
              <a:spcBef>
                <a:spcPts val="1200"/>
              </a:spcBef>
              <a:buFont typeface="Arial" panose="020B0604020202020204" pitchFamily="34" charset="0"/>
              <a:buChar char="•"/>
            </a:pPr>
            <a:r>
              <a:rPr lang="gu-IN" sz="1600" dirty="0">
                <a:effectLst/>
                <a:latin typeface="Baloo Bhai 2" panose="03080502040302020200" pitchFamily="66" charset="0"/>
                <a:ea typeface="Arial" panose="020B0604020202020204" pitchFamily="34" charset="0"/>
                <a:cs typeface="Baloo Bhai 2" panose="03080502040302020200" pitchFamily="66" charset="0"/>
              </a:rPr>
              <a:t>સેન્ટ્રલ પ્લાન સ્કીમ મોનિટરિંગ સિસ્ટમનું(</a:t>
            </a:r>
            <a:r>
              <a:rPr lang="en-US" sz="1600" dirty="0">
                <a:effectLst/>
                <a:latin typeface="Baloo Bhai 2" panose="03080502040302020200" pitchFamily="66" charset="0"/>
                <a:ea typeface="Arial" panose="020B0604020202020204" pitchFamily="34" charset="0"/>
                <a:cs typeface="Baloo Bhai 2" panose="03080502040302020200" pitchFamily="66" charset="0"/>
              </a:rPr>
              <a:t>CPSMS) </a:t>
            </a:r>
            <a:r>
              <a:rPr lang="gu-IN" sz="1600" dirty="0">
                <a:effectLst/>
                <a:latin typeface="Baloo Bhai 2" panose="03080502040302020200" pitchFamily="66" charset="0"/>
                <a:ea typeface="Arial" panose="020B0604020202020204" pitchFamily="34" charset="0"/>
                <a:cs typeface="Baloo Bhai 2" panose="03080502040302020200" pitchFamily="66" charset="0"/>
              </a:rPr>
              <a:t>નામ બદલીને પબ્લિક ફાઇનાન્સિયલ મેનેજમેન્ટ સિસ્ટમ(</a:t>
            </a:r>
            <a:r>
              <a:rPr lang="en-US" sz="1600" dirty="0">
                <a:effectLst/>
                <a:latin typeface="Baloo Bhai 2" panose="03080502040302020200" pitchFamily="66" charset="0"/>
                <a:ea typeface="Arial" panose="020B0604020202020204" pitchFamily="34" charset="0"/>
                <a:cs typeface="Baloo Bhai 2" panose="03080502040302020200" pitchFamily="66" charset="0"/>
              </a:rPr>
              <a:t>PFMS) </a:t>
            </a:r>
            <a:r>
              <a:rPr lang="gu-IN" sz="1600" dirty="0">
                <a:effectLst/>
                <a:latin typeface="Baloo Bhai 2" panose="03080502040302020200" pitchFamily="66" charset="0"/>
                <a:ea typeface="Arial" panose="020B0604020202020204" pitchFamily="34" charset="0"/>
                <a:cs typeface="Baloo Bhai 2" panose="03080502040302020200" pitchFamily="66" charset="0"/>
              </a:rPr>
              <a:t>તરીકે કરવામાં આવ્યું છે. પબ્લિક ફાયનાન્સિયલ મેનેજમેન્ટ સિસ્ટમ (</a:t>
            </a:r>
            <a:r>
              <a:rPr lang="en-US" sz="1600" dirty="0">
                <a:effectLst/>
                <a:latin typeface="Baloo Bhai 2" panose="03080502040302020200" pitchFamily="66" charset="0"/>
                <a:ea typeface="Arial" panose="020B0604020202020204" pitchFamily="34" charset="0"/>
                <a:cs typeface="Baloo Bhai 2" panose="03080502040302020200" pitchFamily="66" charset="0"/>
              </a:rPr>
              <a:t>PFMS) </a:t>
            </a:r>
            <a:r>
              <a:rPr lang="gu-IN" sz="1600" dirty="0">
                <a:effectLst/>
                <a:latin typeface="Baloo Bhai 2" panose="03080502040302020200" pitchFamily="66" charset="0"/>
                <a:ea typeface="Arial" panose="020B0604020202020204" pitchFamily="34" charset="0"/>
                <a:cs typeface="Baloo Bhai 2" panose="03080502040302020200" pitchFamily="66" charset="0"/>
              </a:rPr>
              <a:t>એ વેબ-આધારિત ઓનલાઈન સોફ્ટવેર એપ્લિકેશન છે જેને કન્ટ્રોલર જનરલ ઓફ એકાઉન્ટ્સ (</a:t>
            </a:r>
            <a:r>
              <a:rPr lang="en-US" sz="1600" dirty="0">
                <a:effectLst/>
                <a:latin typeface="Baloo Bhai 2" panose="03080502040302020200" pitchFamily="66" charset="0"/>
                <a:ea typeface="Arial" panose="020B0604020202020204" pitchFamily="34" charset="0"/>
                <a:cs typeface="Baloo Bhai 2" panose="03080502040302020200" pitchFamily="66" charset="0"/>
              </a:rPr>
              <a:t>CGA), </a:t>
            </a:r>
            <a:r>
              <a:rPr lang="gu-IN" sz="1600" dirty="0">
                <a:effectLst/>
                <a:latin typeface="Baloo Bhai 2" panose="03080502040302020200" pitchFamily="66" charset="0"/>
                <a:ea typeface="Arial" panose="020B0604020202020204" pitchFamily="34" charset="0"/>
                <a:cs typeface="Baloo Bhai 2" panose="03080502040302020200" pitchFamily="66" charset="0"/>
              </a:rPr>
              <a:t>ખર્ચ વિભાગ</a:t>
            </a:r>
            <a:r>
              <a:rPr lang="en-GB" sz="1600" dirty="0">
                <a:effectLst/>
                <a:latin typeface="Baloo Bhai 2" panose="03080502040302020200" pitchFamily="66" charset="0"/>
                <a:ea typeface="Arial" panose="020B0604020202020204" pitchFamily="34" charset="0"/>
                <a:cs typeface="Baloo Bhai 2" panose="03080502040302020200" pitchFamily="66" charset="0"/>
              </a:rPr>
              <a:t>(</a:t>
            </a:r>
            <a:r>
              <a:rPr lang="en-GB" sz="1600" b="0" i="0" dirty="0">
                <a:effectLst/>
                <a:latin typeface="Baloo Bhai 2" panose="03080502040302020200" pitchFamily="66" charset="0"/>
                <a:cs typeface="Baloo Bhai 2" panose="03080502040302020200" pitchFamily="66" charset="0"/>
              </a:rPr>
              <a:t>Department of Expenditure)</a:t>
            </a:r>
            <a:r>
              <a:rPr lang="gu-IN" sz="1600" dirty="0">
                <a:effectLst/>
                <a:latin typeface="Baloo Bhai 2" panose="03080502040302020200" pitchFamily="66" charset="0"/>
                <a:ea typeface="Arial" panose="020B0604020202020204" pitchFamily="34" charset="0"/>
                <a:cs typeface="Baloo Bhai 2" panose="03080502040302020200" pitchFamily="66" charset="0"/>
              </a:rPr>
              <a:t>, નાણા મંત્રાલય</a:t>
            </a:r>
            <a:r>
              <a:rPr lang="en-GB" sz="1600" dirty="0">
                <a:effectLst/>
                <a:latin typeface="Baloo Bhai 2" panose="03080502040302020200" pitchFamily="66" charset="0"/>
                <a:ea typeface="Arial" panose="020B0604020202020204" pitchFamily="34" charset="0"/>
                <a:cs typeface="Baloo Bhai 2" panose="03080502040302020200" pitchFamily="66" charset="0"/>
              </a:rPr>
              <a:t>(</a:t>
            </a:r>
            <a:r>
              <a:rPr lang="en-GB" sz="1600" b="0" i="0" dirty="0">
                <a:effectLst/>
                <a:latin typeface="Baloo Bhai 2" panose="03080502040302020200" pitchFamily="66" charset="0"/>
                <a:cs typeface="Baloo Bhai 2" panose="03080502040302020200" pitchFamily="66" charset="0"/>
              </a:rPr>
              <a:t>Ministry of Finance)</a:t>
            </a:r>
            <a:r>
              <a:rPr lang="gu-IN" sz="1600" dirty="0">
                <a:effectLst/>
                <a:latin typeface="Baloo Bhai 2" panose="03080502040302020200" pitchFamily="66" charset="0"/>
                <a:ea typeface="Arial" panose="020B0604020202020204" pitchFamily="34" charset="0"/>
                <a:cs typeface="Baloo Bhai 2" panose="03080502040302020200" pitchFamily="66" charset="0"/>
              </a:rPr>
              <a:t>, ભારત સરકાર</a:t>
            </a:r>
            <a:r>
              <a:rPr lang="en-GB" sz="1600" dirty="0">
                <a:effectLst/>
                <a:latin typeface="Baloo Bhai 2" panose="03080502040302020200" pitchFamily="66" charset="0"/>
                <a:ea typeface="Arial" panose="020B0604020202020204" pitchFamily="34" charset="0"/>
                <a:cs typeface="Baloo Bhai 2" panose="03080502040302020200" pitchFamily="66" charset="0"/>
              </a:rPr>
              <a:t>(</a:t>
            </a:r>
            <a:r>
              <a:rPr lang="en-GB" sz="1600" b="0" i="0" dirty="0">
                <a:effectLst/>
                <a:latin typeface="Baloo Bhai 2" panose="03080502040302020200" pitchFamily="66" charset="0"/>
                <a:cs typeface="Baloo Bhai 2" panose="03080502040302020200" pitchFamily="66" charset="0"/>
              </a:rPr>
              <a:t>Government of India)</a:t>
            </a:r>
            <a:r>
              <a:rPr lang="gu-IN" sz="1600" dirty="0">
                <a:effectLst/>
                <a:latin typeface="Baloo Bhai 2" panose="03080502040302020200" pitchFamily="66" charset="0"/>
                <a:ea typeface="Arial" panose="020B0604020202020204" pitchFamily="34" charset="0"/>
                <a:cs typeface="Baloo Bhai 2" panose="03080502040302020200" pitchFamily="66" charset="0"/>
              </a:rPr>
              <a:t> દ્વારા વિકસિત અને અમલમાં મૂકવામાં આવેલ છે.</a:t>
            </a:r>
            <a:r>
              <a:rPr lang="en-GB" sz="1600" b="0" i="0" dirty="0">
                <a:effectLst/>
                <a:latin typeface="Baloo Bhai 2" panose="03080502040302020200" pitchFamily="66" charset="0"/>
                <a:cs typeface="Baloo Bhai 2" panose="03080502040302020200" pitchFamily="66" charset="0"/>
              </a:rPr>
              <a:t> </a:t>
            </a:r>
            <a:r>
              <a:rPr lang="gu-IN" sz="1600" dirty="0">
                <a:effectLst/>
                <a:latin typeface="Baloo Bhai 2" panose="03080502040302020200" pitchFamily="66" charset="0"/>
                <a:ea typeface="Arial" panose="020B0604020202020204" pitchFamily="34" charset="0"/>
                <a:cs typeface="Baloo Bhai 2" panose="03080502040302020200" pitchFamily="66" charset="0"/>
              </a:rPr>
              <a:t>જે</a:t>
            </a:r>
            <a:r>
              <a:rPr lang="en-GB" sz="1600" dirty="0">
                <a:effectLst/>
                <a:latin typeface="Baloo Bhai 2" panose="03080502040302020200" pitchFamily="66" charset="0"/>
                <a:ea typeface="Arial" panose="020B0604020202020204" pitchFamily="34" charset="0"/>
                <a:cs typeface="Baloo Bhai 2" panose="03080502040302020200" pitchFamily="66" charset="0"/>
              </a:rPr>
              <a:t> </a:t>
            </a:r>
            <a:r>
              <a:rPr lang="gu-IN" sz="1600" dirty="0">
                <a:effectLst/>
                <a:latin typeface="Baloo Bhai 2" panose="03080502040302020200" pitchFamily="66" charset="0"/>
                <a:ea typeface="Arial" panose="020B0604020202020204" pitchFamily="34" charset="0"/>
                <a:cs typeface="Baloo Bhai 2" panose="03080502040302020200" pitchFamily="66" charset="0"/>
              </a:rPr>
              <a:t>સોફ્ટવેર ના ઉપયોગથી રાજ્ય કચેરી દ્વારા જિલ્લા કક્ષાએ અને જિલ્લા દ્વારા શાળા કક્ષાએ વિવિધ શૈક્ષણિક પ્રવૃતિ માટે ફાળવવામાં આવતી ગ્રાન્ટનો વપરાશ યૌગ્ય રીતે કરવામાં આવે અને તમામ કક્ષાએ ચૂકવાણા ડિઝીટલાઇજેશનથી કરવાના ઉદેશથી </a:t>
            </a:r>
            <a:r>
              <a:rPr lang="en-US" sz="1600" dirty="0">
                <a:effectLst/>
                <a:latin typeface="Baloo Bhai 2" panose="03080502040302020200" pitchFamily="66" charset="0"/>
                <a:ea typeface="Arial" panose="020B0604020202020204" pitchFamily="34" charset="0"/>
                <a:cs typeface="Baloo Bhai 2" panose="03080502040302020200" pitchFamily="66" charset="0"/>
              </a:rPr>
              <a:t>PFMS</a:t>
            </a:r>
            <a:r>
              <a:rPr lang="gu-IN" sz="1600" dirty="0">
                <a:effectLst/>
                <a:latin typeface="Baloo Bhai 2" panose="03080502040302020200" pitchFamily="66" charset="0"/>
                <a:ea typeface="Arial" panose="020B0604020202020204" pitchFamily="34" charset="0"/>
                <a:cs typeface="Baloo Bhai 2" panose="03080502040302020200" pitchFamily="66" charset="0"/>
              </a:rPr>
              <a:t>નો ઉપયોગ જરૂરી બને છે.</a:t>
            </a:r>
            <a:endParaRPr lang="en-US" sz="1600" dirty="0">
              <a:effectLst/>
              <a:latin typeface="Baloo Bhai 2" panose="03080502040302020200" pitchFamily="66" charset="0"/>
              <a:ea typeface="Arial" panose="020B0604020202020204" pitchFamily="34" charset="0"/>
              <a:cs typeface="Baloo Bhai 2" panose="03080502040302020200" pitchFamily="66" charset="0"/>
            </a:endParaRPr>
          </a:p>
          <a:p>
            <a:pPr marL="342900" lvl="0" indent="-342900" algn="just">
              <a:spcBef>
                <a:spcPts val="1200"/>
              </a:spcBef>
              <a:buFont typeface="Wingdings 2" panose="05020102010507070707" pitchFamily="18" charset="2"/>
              <a:buChar char=""/>
              <a:tabLst>
                <a:tab pos="457200" algn="l"/>
              </a:tabLst>
            </a:pPr>
            <a:r>
              <a:rPr lang="gu-IN" sz="1600" b="1"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DISTRICT/</a:t>
            </a:r>
            <a:r>
              <a:rPr lang="en-US" sz="1600" b="1"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BRC/CRC/KGBV/SMC/SMDC</a:t>
            </a:r>
            <a:r>
              <a:rPr lang="gu-IN" sz="1600" b="1"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 </a:t>
            </a:r>
            <a:r>
              <a:rPr lang="gu-IN" sz="1600" dirty="0">
                <a:effectLst/>
                <a:latin typeface="Baloo Bhai 2" panose="03080502040302020200" pitchFamily="66" charset="0"/>
                <a:ea typeface="Arial" panose="020B0604020202020204" pitchFamily="34" charset="0"/>
                <a:cs typeface="Baloo Bhai 2" panose="03080502040302020200" pitchFamily="66" charset="0"/>
              </a:rPr>
              <a:t>એ પોતાના SNA બેંક ખાતા દ્વારા થતા તમામ ચૂકવણા હવેથી </a:t>
            </a:r>
            <a:r>
              <a:rPr lang="en-US" sz="1600" dirty="0">
                <a:effectLst/>
                <a:latin typeface="Baloo Bhai 2" panose="03080502040302020200" pitchFamily="66" charset="0"/>
                <a:ea typeface="Arial" panose="020B0604020202020204" pitchFamily="34" charset="0"/>
                <a:cs typeface="Baloo Bhai 2" panose="03080502040302020200" pitchFamily="66" charset="0"/>
              </a:rPr>
              <a:t>PFMS</a:t>
            </a:r>
            <a:r>
              <a:rPr lang="gu-IN" sz="1600" dirty="0">
                <a:effectLst/>
                <a:latin typeface="Baloo Bhai 2" panose="03080502040302020200" pitchFamily="66" charset="0"/>
                <a:ea typeface="Arial" panose="020B0604020202020204" pitchFamily="34" charset="0"/>
                <a:cs typeface="Baloo Bhai 2" panose="03080502040302020200" pitchFamily="66" charset="0"/>
              </a:rPr>
              <a:t> દ્વારા કરવાના થાય છે.</a:t>
            </a:r>
            <a:endParaRPr lang="en-US" sz="1600" dirty="0">
              <a:effectLst/>
              <a:latin typeface="Baloo Bhai 2" panose="03080502040302020200" pitchFamily="66" charset="0"/>
              <a:ea typeface="Arial" panose="020B0604020202020204" pitchFamily="34" charset="0"/>
              <a:cs typeface="Baloo Bhai 2" panose="03080502040302020200" pitchFamily="66" charset="0"/>
            </a:endParaRPr>
          </a:p>
          <a:p>
            <a:pPr marL="342900" lvl="0" indent="-342900" algn="just">
              <a:spcBef>
                <a:spcPts val="1200"/>
              </a:spcBef>
              <a:buFont typeface="Wingdings 2" panose="05020102010507070707" pitchFamily="18" charset="2"/>
              <a:buChar char=""/>
              <a:tabLst>
                <a:tab pos="457200" algn="l"/>
              </a:tabLst>
            </a:pPr>
            <a:r>
              <a:rPr lang="en-US" sz="1600" b="1"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Website: https:/pfms.nic.in </a:t>
            </a:r>
          </a:p>
        </p:txBody>
      </p:sp>
      <p:sp>
        <p:nvSpPr>
          <p:cNvPr id="4" name="TextBox 3">
            <a:extLst>
              <a:ext uri="{FF2B5EF4-FFF2-40B4-BE49-F238E27FC236}">
                <a16:creationId xmlns:a16="http://schemas.microsoft.com/office/drawing/2014/main" id="{E30B5AC7-8D13-3906-3655-A902CA740A6E}"/>
              </a:ext>
            </a:extLst>
          </p:cNvPr>
          <p:cNvSpPr txBox="1"/>
          <p:nvPr/>
        </p:nvSpPr>
        <p:spPr>
          <a:xfrm>
            <a:off x="157316" y="3225442"/>
            <a:ext cx="11503742" cy="3062377"/>
          </a:xfrm>
          <a:prstGeom prst="rect">
            <a:avLst/>
          </a:prstGeom>
          <a:solidFill>
            <a:schemeClr val="accent1">
              <a:lumMod val="40000"/>
              <a:lumOff val="60000"/>
            </a:schemeClr>
          </a:solidFill>
          <a:ln>
            <a:solidFill>
              <a:srgbClr val="002060"/>
            </a:solidFill>
          </a:ln>
        </p:spPr>
        <p:txBody>
          <a:bodyPr wrap="square">
            <a:spAutoFit/>
          </a:bodyPr>
          <a:lstStyle/>
          <a:p>
            <a:pPr algn="ctr"/>
            <a:r>
              <a:rPr lang="en-US" sz="2400" b="1" u="sng" spc="-25"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rPr>
              <a:t>TYPE of User ID</a:t>
            </a:r>
            <a:endParaRPr lang="gu-IN" sz="2400" b="1" u="sng" spc="-25"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endParaRPr>
          </a:p>
          <a:p>
            <a:pPr algn="just">
              <a:spcBef>
                <a:spcPts val="600"/>
              </a:spcBef>
            </a:pPr>
            <a:r>
              <a:rPr lang="gu-IN" b="1" u="sng" spc="-25" dirty="0">
                <a:solidFill>
                  <a:srgbClr val="FF0000"/>
                </a:solidFill>
                <a:highlight>
                  <a:srgbClr val="FFFF00"/>
                </a:highlight>
                <a:latin typeface="Baloo Bhai 2" panose="03080502040302020200" pitchFamily="66" charset="0"/>
                <a:cs typeface="Baloo Bhai 2" panose="03080502040302020200" pitchFamily="66" charset="0"/>
              </a:rPr>
              <a:t>PFMS સોફ્ટવેર ની અંદર નાણાકીય વ્યવહારો કરવા માટે ચાર પ્રકારના આઈડી(ID) ની જરૂર પડે છે </a:t>
            </a:r>
            <a:endParaRPr lang="en-US" u="sng" spc="-25" dirty="0">
              <a:solidFill>
                <a:srgbClr val="FF0000"/>
              </a:solidFill>
              <a:highlight>
                <a:srgbClr val="FFFF00"/>
              </a:highlight>
              <a:latin typeface="Baloo Bhai 2" panose="03080502040302020200" pitchFamily="66" charset="0"/>
              <a:cs typeface="Baloo Bhai 2" panose="03080502040302020200" pitchFamily="66" charset="0"/>
            </a:endParaRPr>
          </a:p>
          <a:p>
            <a:pPr algn="just">
              <a:spcBef>
                <a:spcPts val="600"/>
              </a:spcBef>
            </a:pPr>
            <a:r>
              <a:rPr lang="gu-IN" b="1" u="sng" spc="-25" dirty="0">
                <a:solidFill>
                  <a:schemeClr val="accent1">
                    <a:lumMod val="50000"/>
                  </a:schemeClr>
                </a:solidFill>
                <a:latin typeface="Baloo Bhai 2" panose="03080502040302020200" pitchFamily="66" charset="0"/>
                <a:cs typeface="Baloo Bhai 2" panose="03080502040302020200" pitchFamily="66" charset="0"/>
              </a:rPr>
              <a:t>૧, ADMIN ID </a:t>
            </a:r>
            <a:r>
              <a:rPr lang="gu-IN" spc="-25" dirty="0">
                <a:latin typeface="Baloo Bhai 2" panose="03080502040302020200" pitchFamily="66" charset="0"/>
                <a:cs typeface="Baloo Bhai 2" panose="03080502040302020200" pitchFamily="66" charset="0"/>
              </a:rPr>
              <a:t>(એડમીન આઈડી</a:t>
            </a:r>
            <a:r>
              <a:rPr lang="en-US" spc="-25" dirty="0">
                <a:latin typeface="Baloo Bhai 2" panose="03080502040302020200" pitchFamily="66" charset="0"/>
                <a:cs typeface="Baloo Bhai 2" panose="03080502040302020200" pitchFamily="66" charset="0"/>
              </a:rPr>
              <a:t>)</a:t>
            </a:r>
            <a:r>
              <a:rPr lang="gu-IN" spc="-25" dirty="0">
                <a:latin typeface="Baloo Bhai 2" panose="03080502040302020200" pitchFamily="66" charset="0"/>
                <a:cs typeface="Baloo Bhai 2" panose="03080502040302020200" pitchFamily="66" charset="0"/>
              </a:rPr>
              <a:t> </a:t>
            </a:r>
            <a:r>
              <a:rPr lang="gu-IN" u="sng" spc="-25" dirty="0">
                <a:solidFill>
                  <a:schemeClr val="accent1">
                    <a:lumMod val="50000"/>
                  </a:schemeClr>
                </a:solidFill>
                <a:latin typeface="Baloo Bhai 2" panose="03080502040302020200" pitchFamily="66" charset="0"/>
                <a:cs typeface="Baloo Bhai 2" panose="03080502040302020200" pitchFamily="66" charset="0"/>
              </a:rPr>
              <a:t>(</a:t>
            </a:r>
            <a:r>
              <a:rPr lang="en-US" u="sng" spc="-25" dirty="0">
                <a:solidFill>
                  <a:schemeClr val="accent1">
                    <a:lumMod val="50000"/>
                  </a:schemeClr>
                </a:solidFill>
                <a:latin typeface="Baloo Bhai 2" panose="03080502040302020200" pitchFamily="66" charset="0"/>
                <a:cs typeface="Baloo Bhai 2" panose="03080502040302020200" pitchFamily="66" charset="0"/>
              </a:rPr>
              <a:t>Agency Data Administrator)</a:t>
            </a:r>
            <a:r>
              <a:rPr lang="en-US" b="1" u="sng" spc="-25" dirty="0">
                <a:solidFill>
                  <a:schemeClr val="accent1">
                    <a:lumMod val="50000"/>
                  </a:schemeClr>
                </a:solidFill>
                <a:latin typeface="Baloo Bhai 2" panose="03080502040302020200" pitchFamily="66" charset="0"/>
                <a:cs typeface="Baloo Bhai 2" panose="03080502040302020200" pitchFamily="66" charset="0"/>
              </a:rPr>
              <a:t> </a:t>
            </a:r>
            <a:r>
              <a:rPr lang="gu-IN" spc="-25" dirty="0">
                <a:latin typeface="Baloo Bhai 2" panose="03080502040302020200" pitchFamily="66" charset="0"/>
                <a:cs typeface="Baloo Bhai 2" panose="03080502040302020200" pitchFamily="66" charset="0"/>
              </a:rPr>
              <a:t>(જે શાળાનું કોમન આઈડી હોય છે) </a:t>
            </a:r>
            <a:endParaRPr lang="en-US" spc="-25" dirty="0">
              <a:latin typeface="Baloo Bhai 2" panose="03080502040302020200" pitchFamily="66" charset="0"/>
              <a:cs typeface="Baloo Bhai 2" panose="03080502040302020200" pitchFamily="66" charset="0"/>
            </a:endParaRPr>
          </a:p>
          <a:p>
            <a:pPr algn="just">
              <a:spcBef>
                <a:spcPts val="600"/>
              </a:spcBef>
            </a:pPr>
            <a:r>
              <a:rPr lang="gu-IN" b="1" u="sng" spc="-25" dirty="0">
                <a:solidFill>
                  <a:schemeClr val="accent1">
                    <a:lumMod val="50000"/>
                  </a:schemeClr>
                </a:solidFill>
                <a:latin typeface="Baloo Bhai 2" panose="03080502040302020200" pitchFamily="66" charset="0"/>
                <a:cs typeface="Baloo Bhai 2" panose="03080502040302020200" pitchFamily="66" charset="0"/>
              </a:rPr>
              <a:t>૨, MAKER ID </a:t>
            </a:r>
            <a:r>
              <a:rPr lang="gu-IN" spc="-25" dirty="0">
                <a:latin typeface="Baloo Bhai 2" panose="03080502040302020200" pitchFamily="66" charset="0"/>
                <a:cs typeface="Baloo Bhai 2" panose="03080502040302020200" pitchFamily="66" charset="0"/>
              </a:rPr>
              <a:t>(મેકર આઈડી) </a:t>
            </a:r>
            <a:r>
              <a:rPr lang="gu-IN" u="sng" spc="-25" dirty="0">
                <a:solidFill>
                  <a:schemeClr val="accent1">
                    <a:lumMod val="50000"/>
                  </a:schemeClr>
                </a:solidFill>
                <a:latin typeface="Baloo Bhai 2" panose="03080502040302020200" pitchFamily="66" charset="0"/>
                <a:cs typeface="Baloo Bhai 2" panose="03080502040302020200" pitchFamily="66" charset="0"/>
              </a:rPr>
              <a:t>(</a:t>
            </a:r>
            <a:r>
              <a:rPr lang="en-US" u="sng" spc="-25" dirty="0">
                <a:solidFill>
                  <a:schemeClr val="accent1">
                    <a:lumMod val="50000"/>
                  </a:schemeClr>
                </a:solidFill>
                <a:latin typeface="Baloo Bhai 2" panose="03080502040302020200" pitchFamily="66" charset="0"/>
                <a:cs typeface="Baloo Bhai 2" panose="03080502040302020200" pitchFamily="66" charset="0"/>
              </a:rPr>
              <a:t>Agency Data Operator)(DO)</a:t>
            </a:r>
            <a:r>
              <a:rPr lang="gu-IN" spc="-25" dirty="0">
                <a:latin typeface="Baloo Bhai 2" panose="03080502040302020200" pitchFamily="66" charset="0"/>
                <a:cs typeface="Baloo Bhai 2" panose="03080502040302020200" pitchFamily="66" charset="0"/>
              </a:rPr>
              <a:t>(MIS/CRC /આચાર્યશ્રી / PRINCIPAL)</a:t>
            </a:r>
            <a:endParaRPr lang="en-US" spc="-25" dirty="0">
              <a:latin typeface="Baloo Bhai 2" panose="03080502040302020200" pitchFamily="66" charset="0"/>
              <a:cs typeface="Baloo Bhai 2" panose="03080502040302020200" pitchFamily="66" charset="0"/>
            </a:endParaRPr>
          </a:p>
          <a:p>
            <a:pPr algn="just">
              <a:spcBef>
                <a:spcPts val="600"/>
              </a:spcBef>
            </a:pPr>
            <a:r>
              <a:rPr lang="gu-IN" b="1" u="sng" spc="-25" dirty="0">
                <a:solidFill>
                  <a:schemeClr val="accent1">
                    <a:lumMod val="50000"/>
                  </a:schemeClr>
                </a:solidFill>
                <a:latin typeface="Baloo Bhai 2" panose="03080502040302020200" pitchFamily="66" charset="0"/>
                <a:cs typeface="Baloo Bhai 2" panose="03080502040302020200" pitchFamily="66" charset="0"/>
              </a:rPr>
              <a:t>૩, CHAKER ID-1 </a:t>
            </a:r>
            <a:r>
              <a:rPr lang="gu-IN" spc="-25" dirty="0">
                <a:latin typeface="Baloo Bhai 2" panose="03080502040302020200" pitchFamily="66" charset="0"/>
                <a:cs typeface="Baloo Bhai 2" panose="03080502040302020200" pitchFamily="66" charset="0"/>
              </a:rPr>
              <a:t>(ચેકર-1 આઈડી) </a:t>
            </a:r>
            <a:r>
              <a:rPr lang="gu-IN" u="sng" spc="-25" dirty="0">
                <a:solidFill>
                  <a:schemeClr val="accent1">
                    <a:lumMod val="50000"/>
                  </a:schemeClr>
                </a:solidFill>
                <a:latin typeface="Baloo Bhai 2" panose="03080502040302020200" pitchFamily="66" charset="0"/>
                <a:cs typeface="Baloo Bhai 2" panose="03080502040302020200" pitchFamily="66" charset="0"/>
              </a:rPr>
              <a:t>(</a:t>
            </a:r>
            <a:r>
              <a:rPr lang="en-US" u="sng" spc="-25" dirty="0">
                <a:solidFill>
                  <a:schemeClr val="accent1">
                    <a:lumMod val="50000"/>
                  </a:schemeClr>
                </a:solidFill>
                <a:latin typeface="Baloo Bhai 2" panose="03080502040302020200" pitchFamily="66" charset="0"/>
                <a:cs typeface="Baloo Bhai 2" panose="03080502040302020200" pitchFamily="66" charset="0"/>
              </a:rPr>
              <a:t>Agency Data Approver)(DA)</a:t>
            </a:r>
            <a:r>
              <a:rPr lang="gu-IN" spc="-25" dirty="0">
                <a:latin typeface="Baloo Bhai 2" panose="03080502040302020200" pitchFamily="66" charset="0"/>
                <a:cs typeface="Baloo Bhai 2" panose="03080502040302020200" pitchFamily="66" charset="0"/>
              </a:rPr>
              <a:t>(MIS /એસ.એમ.સી સભ્ય / SMC MEMBER)</a:t>
            </a:r>
          </a:p>
          <a:p>
            <a:pPr algn="just">
              <a:spcBef>
                <a:spcPts val="600"/>
              </a:spcBef>
            </a:pPr>
            <a:r>
              <a:rPr lang="gu-IN" b="1" spc="-25" dirty="0">
                <a:solidFill>
                  <a:schemeClr val="accent1">
                    <a:lumMod val="50000"/>
                  </a:schemeClr>
                </a:solidFill>
                <a:latin typeface="Baloo Bhai 2" panose="03080502040302020200" pitchFamily="66" charset="0"/>
                <a:cs typeface="Baloo Bhai 2" panose="03080502040302020200" pitchFamily="66" charset="0"/>
              </a:rPr>
              <a:t>4, CHAKER ID-2 </a:t>
            </a:r>
            <a:r>
              <a:rPr lang="gu-IN" spc="-25" dirty="0">
                <a:latin typeface="Baloo Bhai 2" panose="03080502040302020200" pitchFamily="66" charset="0"/>
                <a:cs typeface="Baloo Bhai 2" panose="03080502040302020200" pitchFamily="66" charset="0"/>
              </a:rPr>
              <a:t>(ચેકર-2 આઈડી) </a:t>
            </a:r>
            <a:r>
              <a:rPr lang="gu-IN" u="sng" spc="-25" dirty="0">
                <a:solidFill>
                  <a:schemeClr val="accent1">
                    <a:lumMod val="50000"/>
                  </a:schemeClr>
                </a:solidFill>
                <a:latin typeface="Baloo Bhai 2" panose="03080502040302020200" pitchFamily="66" charset="0"/>
                <a:cs typeface="Baloo Bhai 2" panose="03080502040302020200" pitchFamily="66" charset="0"/>
              </a:rPr>
              <a:t>(</a:t>
            </a:r>
            <a:r>
              <a:rPr lang="en-US" u="sng" spc="-25" dirty="0">
                <a:solidFill>
                  <a:schemeClr val="accent1">
                    <a:lumMod val="50000"/>
                  </a:schemeClr>
                </a:solidFill>
                <a:latin typeface="Baloo Bhai 2" panose="03080502040302020200" pitchFamily="66" charset="0"/>
                <a:cs typeface="Baloo Bhai 2" panose="03080502040302020200" pitchFamily="66" charset="0"/>
              </a:rPr>
              <a:t>Agency Data Approver)(DA)</a:t>
            </a:r>
            <a:r>
              <a:rPr lang="gu-IN" spc="-25" dirty="0">
                <a:latin typeface="Baloo Bhai 2" panose="03080502040302020200" pitchFamily="66" charset="0"/>
                <a:cs typeface="Baloo Bhai 2" panose="03080502040302020200" pitchFamily="66" charset="0"/>
              </a:rPr>
              <a:t>(CRC/BRC /આચાર્યશ્રી / PRINCIPAL)</a:t>
            </a:r>
            <a:endParaRPr lang="en-US" spc="-25" dirty="0">
              <a:latin typeface="Baloo Bhai 2" panose="03080502040302020200" pitchFamily="66" charset="0"/>
              <a:cs typeface="Baloo Bhai 2" panose="03080502040302020200" pitchFamily="66" charset="0"/>
            </a:endParaRPr>
          </a:p>
          <a:p>
            <a:pPr algn="just"/>
            <a:endParaRPr lang="gu-IN" spc="-25" dirty="0">
              <a:latin typeface="Baloo Bhai 2" panose="03080502040302020200" pitchFamily="66" charset="0"/>
              <a:cs typeface="Baloo Bhai 2" panose="03080502040302020200" pitchFamily="66" charset="0"/>
            </a:endParaRPr>
          </a:p>
          <a:p>
            <a:pPr algn="just"/>
            <a:r>
              <a:rPr lang="gu-IN" b="1" u="sng" spc="-25" dirty="0">
                <a:latin typeface="Baloo Bhai 2" panose="03080502040302020200" pitchFamily="66" charset="0"/>
                <a:cs typeface="Baloo Bhai 2" panose="03080502040302020200" pitchFamily="66" charset="0"/>
              </a:rPr>
              <a:t>- </a:t>
            </a:r>
            <a:r>
              <a:rPr lang="gu-IN" b="1" u="sng" spc="-25" dirty="0">
                <a:solidFill>
                  <a:srgbClr val="002060"/>
                </a:solidFill>
                <a:latin typeface="Baloo Bhai 2" panose="03080502040302020200" pitchFamily="66" charset="0"/>
                <a:cs typeface="Baloo Bhai 2" panose="03080502040302020200" pitchFamily="66" charset="0"/>
              </a:rPr>
              <a:t>ADMIN ID </a:t>
            </a:r>
            <a:r>
              <a:rPr lang="gu-IN" spc="-25" dirty="0">
                <a:latin typeface="Baloo Bhai 2" panose="03080502040302020200" pitchFamily="66" charset="0"/>
                <a:cs typeface="Baloo Bhai 2" panose="03080502040302020200" pitchFamily="66" charset="0"/>
              </a:rPr>
              <a:t>(એડમીન આઈડી) રાજ્ય કે જીલ્લા કચેરી દ્વારા પૂરું પાડવામાં આવશે જેની મદદથી </a:t>
            </a:r>
            <a:r>
              <a:rPr lang="gu-IN" b="1" spc="-25" dirty="0">
                <a:solidFill>
                  <a:srgbClr val="002060"/>
                </a:solidFill>
                <a:latin typeface="Baloo Bhai 2" panose="03080502040302020200" pitchFamily="66" charset="0"/>
                <a:cs typeface="Baloo Bhai 2" panose="03080502040302020200" pitchFamily="66" charset="0"/>
              </a:rPr>
              <a:t>મેકર અને ચેકર </a:t>
            </a:r>
            <a:r>
              <a:rPr lang="gu-IN" spc="-25" dirty="0">
                <a:latin typeface="Baloo Bhai 2" panose="03080502040302020200" pitchFamily="66" charset="0"/>
                <a:cs typeface="Baloo Bhai 2" panose="03080502040302020200" pitchFamily="66" charset="0"/>
              </a:rPr>
              <a:t>ના આઈડી બનાવવામાં આવશે</a:t>
            </a:r>
            <a:r>
              <a:rPr lang="gu-IN" u="sng" spc="-25" dirty="0">
                <a:latin typeface="Baloo Bhai 2" panose="03080502040302020200" pitchFamily="66" charset="0"/>
                <a:cs typeface="Baloo Bhai 2" panose="03080502040302020200" pitchFamily="66" charset="0"/>
              </a:rPr>
              <a:t>.</a:t>
            </a:r>
          </a:p>
          <a:p>
            <a:endParaRPr lang="en-US" dirty="0"/>
          </a:p>
        </p:txBody>
      </p:sp>
    </p:spTree>
    <p:extLst>
      <p:ext uri="{BB962C8B-B14F-4D97-AF65-F5344CB8AC3E}">
        <p14:creationId xmlns:p14="http://schemas.microsoft.com/office/powerpoint/2010/main" val="3708535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EFE7B68-ECD9-29BB-83FE-C7755C633291}"/>
              </a:ext>
            </a:extLst>
          </p:cNvPr>
          <p:cNvPicPr/>
          <p:nvPr/>
        </p:nvPicPr>
        <p:blipFill>
          <a:blip r:embed="rId2"/>
          <a:srcRect/>
          <a:stretch>
            <a:fillRect/>
          </a:stretch>
        </p:blipFill>
        <p:spPr bwMode="auto">
          <a:xfrm>
            <a:off x="5644335" y="739925"/>
            <a:ext cx="6177901" cy="2725616"/>
          </a:xfrm>
          <a:prstGeom prst="rect">
            <a:avLst/>
          </a:prstGeom>
          <a:noFill/>
          <a:ln>
            <a:solidFill>
              <a:srgbClr val="002060"/>
            </a:solidFill>
          </a:ln>
        </p:spPr>
      </p:pic>
      <p:sp>
        <p:nvSpPr>
          <p:cNvPr id="10" name="TextBox 9">
            <a:extLst>
              <a:ext uri="{FF2B5EF4-FFF2-40B4-BE49-F238E27FC236}">
                <a16:creationId xmlns:a16="http://schemas.microsoft.com/office/drawing/2014/main" id="{406A5EED-2220-CD11-0670-DA130086D944}"/>
              </a:ext>
            </a:extLst>
          </p:cNvPr>
          <p:cNvSpPr txBox="1"/>
          <p:nvPr/>
        </p:nvSpPr>
        <p:spPr>
          <a:xfrm>
            <a:off x="9488720" y="2616629"/>
            <a:ext cx="1643074" cy="46166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gu-IN" sz="2400" b="1" dirty="0">
                <a:solidFill>
                  <a:srgbClr val="002060"/>
                </a:solidFill>
                <a:latin typeface="Baloo Bhai 2" panose="03080502040302020200" pitchFamily="66" charset="0"/>
                <a:cs typeface="Baloo Bhai 2" panose="03080502040302020200" pitchFamily="66" charset="0"/>
              </a:rPr>
              <a:t>Step-1</a:t>
            </a:r>
            <a:endParaRPr lang="en-US" sz="2400" b="1" dirty="0">
              <a:solidFill>
                <a:srgbClr val="002060"/>
              </a:solidFill>
              <a:latin typeface="Baloo Bhai 2" panose="03080502040302020200" pitchFamily="66" charset="0"/>
              <a:cs typeface="Baloo Bhai 2" panose="03080502040302020200" pitchFamily="66" charset="0"/>
            </a:endParaRPr>
          </a:p>
        </p:txBody>
      </p:sp>
      <p:sp>
        <p:nvSpPr>
          <p:cNvPr id="11" name="TextBox 10">
            <a:extLst>
              <a:ext uri="{FF2B5EF4-FFF2-40B4-BE49-F238E27FC236}">
                <a16:creationId xmlns:a16="http://schemas.microsoft.com/office/drawing/2014/main" id="{EAD6B70A-19B6-DA9C-292A-D7762EED0729}"/>
              </a:ext>
            </a:extLst>
          </p:cNvPr>
          <p:cNvSpPr txBox="1"/>
          <p:nvPr/>
        </p:nvSpPr>
        <p:spPr>
          <a:xfrm>
            <a:off x="87048" y="739925"/>
            <a:ext cx="5501672" cy="5555367"/>
          </a:xfrm>
          <a:prstGeom prst="rect">
            <a:avLst/>
          </a:prstGeom>
          <a:solidFill>
            <a:schemeClr val="accent1">
              <a:lumMod val="40000"/>
              <a:lumOff val="60000"/>
            </a:schemeClr>
          </a:solidFill>
          <a:ln>
            <a:solidFill>
              <a:srgbClr val="002060"/>
            </a:solidFill>
          </a:ln>
        </p:spPr>
        <p:txBody>
          <a:bodyPr wrap="square" rtlCol="0">
            <a:spAutoFit/>
          </a:bodyPr>
          <a:lstStyle/>
          <a:p>
            <a:pPr algn="ctr"/>
            <a:r>
              <a:rPr lang="en-US" b="1" u="sng" spc="-25"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rPr>
              <a:t>User ID Creation</a:t>
            </a:r>
            <a:endParaRPr kumimoji="0" lang="gu-IN" altLang="en-US" sz="1600" b="1" i="0" u="sng" strike="noStrike" cap="none" normalizeH="0" baseline="0" dirty="0">
              <a:ln>
                <a:noFill/>
              </a:ln>
              <a:solidFill>
                <a:srgbClr val="7030A0"/>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→Maker </a:t>
            </a:r>
            <a:r>
              <a:rPr kumimoji="0" lang="gu-IN" altLang="en-US" sz="1600" b="0"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અને</a:t>
            </a:r>
            <a:r>
              <a:rPr kumimoji="0" lang="gu-IN" altLang="en-US" sz="1600" b="1"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 </a:t>
            </a:r>
            <a:r>
              <a:rPr kumimoji="0" lang="en-US"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chekar ID </a:t>
            </a:r>
            <a:r>
              <a:rPr kumimoji="0" lang="gu-IN" altLang="en-US" sz="1600" b="0"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બનાવવા માટે નીચે મુજબ પ્રક્રિયા (પ્રોસેસ) કરવી.</a:t>
            </a:r>
            <a:endParaRPr kumimoji="0" lang="en-US" altLang="en-US" sz="1600" b="0"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gu-IN" altLang="en-US" sz="900" b="0"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gu-IN" altLang="en-US" sz="1600" b="0"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સૌપ્રથમ આપે રાજ્ય કે </a:t>
            </a:r>
            <a:r>
              <a:rPr kumimoji="0" lang="gu-IN" altLang="en-US" sz="1600" b="1"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જીલ્લા કક્ષાએથી એડમીન આઈડી મેળવવાનું </a:t>
            </a:r>
            <a:r>
              <a:rPr kumimoji="0" lang="gu-IN" altLang="en-US" sz="1600" b="0"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રહેશે ત્યારબાદ એડમીન આઈડીથી</a:t>
            </a:r>
            <a:r>
              <a:rPr kumimoji="0" lang="gu-IN" altLang="en-US" sz="1600" b="1"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 </a:t>
            </a:r>
            <a:r>
              <a:rPr kumimoji="0" lang="en-US"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PFMS</a:t>
            </a:r>
            <a:r>
              <a:rPr kumimoji="0" lang="en-US" altLang="en-US" sz="1600" b="1"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 </a:t>
            </a:r>
            <a:r>
              <a:rPr kumimoji="0" lang="gu-IN" altLang="en-US" sz="1600" b="0"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માં લોગીન કરવું મેકર/ચેકર બન્ને આઈડી બનવા માટે નીચે મુજબની વિગતો ભરવી.</a:t>
            </a:r>
            <a:endParaRPr kumimoji="0" lang="en-US" altLang="en-US" sz="1600" b="0"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gu-IN" altLang="en-US" sz="800" b="0"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endParaRPr>
          </a:p>
          <a:p>
            <a:pPr algn="just" eaLnBrk="0" fontAlgn="base" hangingPunct="0">
              <a:spcBef>
                <a:spcPct val="0"/>
              </a:spcBef>
              <a:spcAft>
                <a:spcPct val="0"/>
              </a:spcAft>
              <a:buFontTx/>
              <a:buAutoNum type="arabicPeriod"/>
            </a:pPr>
            <a:r>
              <a:rPr kumimoji="0" lang="en-US"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Master→User →Add New </a:t>
            </a:r>
            <a:endParaRPr kumimoji="0" lang="gu-IN"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endParaRPr>
          </a:p>
          <a:p>
            <a:pPr marL="1371600" marR="0" lvl="3" indent="0" algn="just"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First Name </a:t>
            </a:r>
          </a:p>
          <a:p>
            <a:pPr marL="1371600" marR="0" lvl="3" indent="0" algn="just"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Last Name </a:t>
            </a:r>
            <a:r>
              <a:rPr kumimoji="0" lang="gu-IN"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	</a:t>
            </a:r>
            <a:endParaRPr kumimoji="0" lang="en-US"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endParaRPr>
          </a:p>
          <a:p>
            <a:pPr marL="1371600" marR="0" lvl="3" indent="0" algn="just"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Email </a:t>
            </a:r>
          </a:p>
          <a:p>
            <a:pPr marL="1371600" marR="0" lvl="3" indent="0" algn="just"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Phone No </a:t>
            </a:r>
          </a:p>
          <a:p>
            <a:pPr marL="1371600" marR="0" lvl="3" indent="0" algn="just"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Mobile No </a:t>
            </a:r>
          </a:p>
          <a:p>
            <a:pPr marL="1371600" marR="0" lvl="3" indent="0" algn="just"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Login ID </a:t>
            </a:r>
            <a:endParaRPr kumimoji="0" lang="gu-IN" altLang="en-US" sz="1600" b="1" i="0" u="none" strike="noStrike" cap="none" normalizeH="0" baseline="0" dirty="0">
              <a:ln>
                <a:noFill/>
              </a:ln>
              <a:solidFill>
                <a:srgbClr val="002060"/>
              </a:solidFill>
              <a:effectLst/>
              <a:latin typeface="Baloo Bhai 2" panose="03080502040302020200" pitchFamily="66" charset="0"/>
              <a:ea typeface="Arial" panose="020B0604020202020204" pitchFamily="34" charset="0"/>
              <a:cs typeface="Baloo Bhai 2" panose="03080502040302020200" pitchFamily="66" charset="0"/>
            </a:endParaRPr>
          </a:p>
          <a:p>
            <a:pPr marL="1371600" marR="0" lvl="3" indent="0" algn="just" defTabSz="914400" rtl="0" eaLnBrk="0" fontAlgn="base" latinLnBrk="0" hangingPunct="0">
              <a:lnSpc>
                <a:spcPct val="100000"/>
              </a:lnSpc>
              <a:spcBef>
                <a:spcPct val="0"/>
              </a:spcBef>
              <a:spcAft>
                <a:spcPct val="0"/>
              </a:spcAft>
              <a:buClrTx/>
              <a:buSzTx/>
              <a:buFontTx/>
              <a:buAutoNum type="arabicPeriod"/>
              <a:tabLst/>
            </a:pPr>
            <a:endParaRPr lang="en-US" sz="1600" b="1"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endParaRPr>
          </a:p>
          <a:p>
            <a:pPr marL="0" lvl="1" algn="just">
              <a:spcAft>
                <a:spcPts val="0"/>
              </a:spcAft>
              <a:tabLst>
                <a:tab pos="228600" algn="l"/>
                <a:tab pos="520700" algn="l"/>
                <a:tab pos="521335" algn="l"/>
              </a:tabLst>
            </a:pPr>
            <a:r>
              <a:rPr lang="gu-IN" sz="1600" b="1"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નોંધ :- </a:t>
            </a:r>
            <a:r>
              <a:rPr lang="en-US" sz="1600" b="1"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Login ID </a:t>
            </a:r>
            <a:r>
              <a:rPr lang="gu-IN" sz="1600" dirty="0">
                <a:effectLst/>
                <a:latin typeface="Baloo Bhai 2" panose="03080502040302020200" pitchFamily="66" charset="0"/>
                <a:ea typeface="Arial" panose="020B0604020202020204" pitchFamily="34" charset="0"/>
                <a:cs typeface="Baloo Bhai 2" panose="03080502040302020200" pitchFamily="66" charset="0"/>
              </a:rPr>
              <a:t>હંમેશા સંસ્થાના નામ પરથી રાખવાનો આગ્રહ રાખવો. જેથી જયારે કોઈ સ્ટાફમાં ફેરફાર/બદલી થાય તો ફક્ત નામ ની વિગતો બદલાય નવું આઈડી બનાવું ના પડે.</a:t>
            </a:r>
          </a:p>
          <a:p>
            <a:pPr marL="0" lvl="1" algn="just">
              <a:spcAft>
                <a:spcPts val="0"/>
              </a:spcAft>
              <a:tabLst>
                <a:tab pos="228600" algn="l"/>
                <a:tab pos="520700" algn="l"/>
                <a:tab pos="521335" algn="l"/>
              </a:tabLst>
            </a:pPr>
            <a:endParaRPr lang="gu-IN" sz="1600" dirty="0">
              <a:effectLst/>
              <a:latin typeface="Baloo Bhai 2" panose="03080502040302020200" pitchFamily="66" charset="0"/>
              <a:ea typeface="Arial" panose="020B0604020202020204" pitchFamily="34" charset="0"/>
              <a:cs typeface="Baloo Bhai 2" panose="03080502040302020200" pitchFamily="66" charset="0"/>
            </a:endParaRPr>
          </a:p>
          <a:p>
            <a:pPr marL="0" lvl="1" algn="just">
              <a:spcAft>
                <a:spcPts val="0"/>
              </a:spcAft>
              <a:tabLst>
                <a:tab pos="228600" algn="l"/>
                <a:tab pos="520700" algn="l"/>
                <a:tab pos="521335" algn="l"/>
              </a:tabLst>
            </a:pPr>
            <a:r>
              <a:rPr lang="gu-IN" sz="1600" b="1"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દા.ત.</a:t>
            </a:r>
          </a:p>
          <a:p>
            <a:pPr marL="0" lvl="1" algn="just">
              <a:spcAft>
                <a:spcPts val="0"/>
              </a:spcAft>
              <a:tabLst>
                <a:tab pos="228600" algn="l"/>
                <a:tab pos="520700" algn="l"/>
                <a:tab pos="521335" algn="l"/>
              </a:tabLst>
            </a:pPr>
            <a:r>
              <a:rPr lang="gu-IN" sz="1600" b="1"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મેકર :-</a:t>
            </a:r>
            <a:r>
              <a:rPr lang="en-US" sz="1600" b="1"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     </a:t>
            </a:r>
            <a:r>
              <a:rPr lang="gu-IN" sz="1600" u="sng" dirty="0">
                <a:latin typeface="Baloo Bhai 2" panose="03080502040302020200" pitchFamily="66" charset="0"/>
                <a:ea typeface="Arial" panose="020B0604020202020204" pitchFamily="34" charset="0"/>
                <a:cs typeface="Baloo Bhai 2" panose="03080502040302020200" pitchFamily="66" charset="0"/>
              </a:rPr>
              <a:t>B</a:t>
            </a:r>
            <a:r>
              <a:rPr lang="en-US" sz="1600" u="sng" dirty="0">
                <a:effectLst/>
                <a:latin typeface="Baloo Bhai 2" panose="03080502040302020200" pitchFamily="66" charset="0"/>
                <a:ea typeface="Arial" panose="020B0604020202020204" pitchFamily="34" charset="0"/>
                <a:cs typeface="Baloo Bhai 2" panose="03080502040302020200" pitchFamily="66" charset="0"/>
              </a:rPr>
              <a:t>RCMKRWADHAWAN</a:t>
            </a:r>
            <a:r>
              <a:rPr lang="en-US" sz="1600" dirty="0">
                <a:effectLst/>
                <a:latin typeface="Baloo Bhai 2" panose="03080502040302020200" pitchFamily="66" charset="0"/>
                <a:ea typeface="Arial" panose="020B0604020202020204" pitchFamily="34" charset="0"/>
                <a:cs typeface="Baloo Bhai 2" panose="03080502040302020200" pitchFamily="66" charset="0"/>
              </a:rPr>
              <a:t> , </a:t>
            </a:r>
            <a:r>
              <a:rPr lang="en-US" sz="1600" u="sng" dirty="0">
                <a:effectLst/>
                <a:latin typeface="Baloo Bhai 2" panose="03080502040302020200" pitchFamily="66" charset="0"/>
                <a:ea typeface="Arial" panose="020B0604020202020204" pitchFamily="34" charset="0"/>
                <a:cs typeface="Baloo Bhai 2" panose="03080502040302020200" pitchFamily="66" charset="0"/>
              </a:rPr>
              <a:t>SMCMKRWADHAWAN01</a:t>
            </a:r>
            <a:r>
              <a:rPr lang="gu-IN" sz="1600" dirty="0">
                <a:effectLst/>
                <a:latin typeface="Baloo Bhai 2" panose="03080502040302020200" pitchFamily="66" charset="0"/>
                <a:ea typeface="Arial" panose="020B0604020202020204" pitchFamily="34" charset="0"/>
                <a:cs typeface="Baloo Bhai 2" panose="03080502040302020200" pitchFamily="66" charset="0"/>
              </a:rPr>
              <a:t>   </a:t>
            </a:r>
            <a:endParaRPr lang="en-US" sz="1600" dirty="0">
              <a:effectLst/>
              <a:latin typeface="Baloo Bhai 2" panose="03080502040302020200" pitchFamily="66" charset="0"/>
              <a:ea typeface="Arial" panose="020B0604020202020204" pitchFamily="34" charset="0"/>
              <a:cs typeface="Baloo Bhai 2" panose="03080502040302020200" pitchFamily="66" charset="0"/>
            </a:endParaRPr>
          </a:p>
          <a:p>
            <a:pPr marL="0" lvl="1" algn="just">
              <a:spcAft>
                <a:spcPts val="0"/>
              </a:spcAft>
              <a:tabLst>
                <a:tab pos="228600" algn="l"/>
                <a:tab pos="520700" algn="l"/>
                <a:tab pos="521335" algn="l"/>
              </a:tabLst>
            </a:pPr>
            <a:r>
              <a:rPr lang="gu-IN" sz="1600" b="1" dirty="0">
                <a:solidFill>
                  <a:srgbClr val="002060"/>
                </a:solidFill>
                <a:latin typeface="Baloo Bhai 2" panose="03080502040302020200" pitchFamily="66" charset="0"/>
                <a:ea typeface="Arial" panose="020B0604020202020204" pitchFamily="34" charset="0"/>
                <a:cs typeface="Baloo Bhai 2" panose="03080502040302020200" pitchFamily="66" charset="0"/>
              </a:rPr>
              <a:t>ચેકર -૧:- </a:t>
            </a:r>
            <a:r>
              <a:rPr lang="en-US" sz="1600" u="sng" dirty="0">
                <a:latin typeface="Baloo Bhai 2" panose="03080502040302020200" pitchFamily="66" charset="0"/>
                <a:ea typeface="Arial" panose="020B0604020202020204" pitchFamily="34" charset="0"/>
                <a:cs typeface="Baloo Bhai 2" panose="03080502040302020200" pitchFamily="66" charset="0"/>
              </a:rPr>
              <a:t>BRC</a:t>
            </a:r>
            <a:r>
              <a:rPr lang="en-US" sz="1600" u="sng" dirty="0">
                <a:effectLst/>
                <a:latin typeface="Baloo Bhai 2" panose="03080502040302020200" pitchFamily="66" charset="0"/>
                <a:ea typeface="Arial" panose="020B0604020202020204" pitchFamily="34" charset="0"/>
                <a:cs typeface="Baloo Bhai 2" panose="03080502040302020200" pitchFamily="66" charset="0"/>
              </a:rPr>
              <a:t>CKR0</a:t>
            </a:r>
            <a:r>
              <a:rPr lang="gu-IN" sz="1600" u="sng" dirty="0">
                <a:effectLst/>
                <a:latin typeface="Baloo Bhai 2" panose="03080502040302020200" pitchFamily="66" charset="0"/>
                <a:ea typeface="Arial" panose="020B0604020202020204" pitchFamily="34" charset="0"/>
                <a:cs typeface="Baloo Bhai 2" panose="03080502040302020200" pitchFamily="66" charset="0"/>
              </a:rPr>
              <a:t>1</a:t>
            </a:r>
            <a:r>
              <a:rPr lang="en-US" sz="1600" u="sng" dirty="0">
                <a:effectLst/>
                <a:latin typeface="Baloo Bhai 2" panose="03080502040302020200" pitchFamily="66" charset="0"/>
                <a:ea typeface="Arial" panose="020B0604020202020204" pitchFamily="34" charset="0"/>
                <a:cs typeface="Baloo Bhai 2" panose="03080502040302020200" pitchFamily="66" charset="0"/>
              </a:rPr>
              <a:t>WADHAWAN</a:t>
            </a:r>
            <a:r>
              <a:rPr lang="gu-IN" sz="1600" dirty="0">
                <a:effectLst/>
                <a:latin typeface="Baloo Bhai 2" panose="03080502040302020200" pitchFamily="66" charset="0"/>
                <a:ea typeface="Arial" panose="020B0604020202020204" pitchFamily="34" charset="0"/>
                <a:cs typeface="Baloo Bhai 2" panose="03080502040302020200" pitchFamily="66" charset="0"/>
              </a:rPr>
              <a:t>, </a:t>
            </a:r>
            <a:r>
              <a:rPr lang="en-US" sz="1600" u="sng" dirty="0">
                <a:effectLst/>
                <a:latin typeface="Baloo Bhai 2" panose="03080502040302020200" pitchFamily="66" charset="0"/>
                <a:ea typeface="Arial" panose="020B0604020202020204" pitchFamily="34" charset="0"/>
                <a:cs typeface="Baloo Bhai 2" panose="03080502040302020200" pitchFamily="66" charset="0"/>
              </a:rPr>
              <a:t>SMCCKR01WADHAWAN01</a:t>
            </a:r>
            <a:endParaRPr lang="gu-IN" sz="1600" u="sng" dirty="0">
              <a:effectLst/>
              <a:latin typeface="Baloo Bhai 2" panose="03080502040302020200" pitchFamily="66" charset="0"/>
              <a:ea typeface="Arial" panose="020B0604020202020204" pitchFamily="34" charset="0"/>
              <a:cs typeface="Baloo Bhai 2" panose="03080502040302020200" pitchFamily="66" charset="0"/>
            </a:endParaRPr>
          </a:p>
          <a:p>
            <a:pPr marL="0" lvl="1" algn="just">
              <a:spcAft>
                <a:spcPts val="0"/>
              </a:spcAft>
              <a:tabLst>
                <a:tab pos="228600" algn="l"/>
                <a:tab pos="520700" algn="l"/>
                <a:tab pos="521335" algn="l"/>
              </a:tabLst>
            </a:pPr>
            <a:r>
              <a:rPr lang="gu-IN" sz="1600" b="1" kern="0" dirty="0">
                <a:solidFill>
                  <a:srgbClr val="002060"/>
                </a:solidFill>
                <a:latin typeface="Baloo Bhai 2" panose="03080502040302020200" pitchFamily="66" charset="0"/>
                <a:ea typeface="Arial" panose="020B0604020202020204" pitchFamily="34" charset="0"/>
                <a:cs typeface="Baloo Bhai 2" panose="03080502040302020200" pitchFamily="66" charset="0"/>
              </a:rPr>
              <a:t>ચેકર-૨:- </a:t>
            </a:r>
            <a:r>
              <a:rPr lang="en-US" sz="1600" b="1" kern="0" dirty="0">
                <a:solidFill>
                  <a:srgbClr val="002060"/>
                </a:solidFill>
                <a:latin typeface="Baloo Bhai 2" panose="03080502040302020200" pitchFamily="66" charset="0"/>
                <a:ea typeface="Arial" panose="020B0604020202020204" pitchFamily="34" charset="0"/>
                <a:cs typeface="Baloo Bhai 2" panose="03080502040302020200" pitchFamily="66" charset="0"/>
              </a:rPr>
              <a:t> </a:t>
            </a:r>
            <a:r>
              <a:rPr lang="en-US" sz="1600" u="sng" kern="0" dirty="0">
                <a:latin typeface="Baloo Bhai 2" panose="03080502040302020200" pitchFamily="66" charset="0"/>
                <a:ea typeface="Arial" panose="020B0604020202020204" pitchFamily="34" charset="0"/>
                <a:cs typeface="Baloo Bhai 2" panose="03080502040302020200" pitchFamily="66" charset="0"/>
              </a:rPr>
              <a:t>BRC</a:t>
            </a:r>
            <a:r>
              <a:rPr lang="gu-IN" sz="1600" u="sng" kern="0" dirty="0">
                <a:latin typeface="Baloo Bhai 2" panose="03080502040302020200" pitchFamily="66" charset="0"/>
                <a:ea typeface="Arial" panose="020B0604020202020204" pitchFamily="34" charset="0"/>
                <a:cs typeface="Baloo Bhai 2" panose="03080502040302020200" pitchFamily="66" charset="0"/>
              </a:rPr>
              <a:t>CKR</a:t>
            </a:r>
            <a:r>
              <a:rPr lang="en-US" sz="1600" u="sng" kern="0" dirty="0">
                <a:latin typeface="Baloo Bhai 2" panose="03080502040302020200" pitchFamily="66" charset="0"/>
                <a:ea typeface="Arial" panose="020B0604020202020204" pitchFamily="34" charset="0"/>
                <a:cs typeface="Baloo Bhai 2" panose="03080502040302020200" pitchFamily="66" charset="0"/>
              </a:rPr>
              <a:t>0</a:t>
            </a:r>
            <a:r>
              <a:rPr lang="gu-IN" sz="1600" u="sng" kern="0" dirty="0">
                <a:latin typeface="Baloo Bhai 2" panose="03080502040302020200" pitchFamily="66" charset="0"/>
                <a:ea typeface="Arial" panose="020B0604020202020204" pitchFamily="34" charset="0"/>
                <a:cs typeface="Baloo Bhai 2" panose="03080502040302020200" pitchFamily="66" charset="0"/>
              </a:rPr>
              <a:t>2</a:t>
            </a:r>
            <a:r>
              <a:rPr lang="en-US" sz="1600" u="sng" kern="0" dirty="0">
                <a:latin typeface="Baloo Bhai 2" panose="03080502040302020200" pitchFamily="66" charset="0"/>
                <a:ea typeface="Arial" panose="020B0604020202020204" pitchFamily="34" charset="0"/>
                <a:cs typeface="Baloo Bhai 2" panose="03080502040302020200" pitchFamily="66" charset="0"/>
              </a:rPr>
              <a:t>WADHAWAN</a:t>
            </a:r>
            <a:r>
              <a:rPr lang="en-US" sz="1600" kern="0" dirty="0">
                <a:latin typeface="Baloo Bhai 2" panose="03080502040302020200" pitchFamily="66" charset="0"/>
                <a:ea typeface="Arial" panose="020B0604020202020204" pitchFamily="34" charset="0"/>
                <a:cs typeface="Baloo Bhai 2" panose="03080502040302020200" pitchFamily="66" charset="0"/>
              </a:rPr>
              <a:t>, </a:t>
            </a:r>
            <a:r>
              <a:rPr lang="en-US" sz="1600" u="sng" kern="0" dirty="0">
                <a:latin typeface="Baloo Bhai 2" panose="03080502040302020200" pitchFamily="66" charset="0"/>
                <a:ea typeface="Arial" panose="020B0604020202020204" pitchFamily="34" charset="0"/>
                <a:cs typeface="Baloo Bhai 2" panose="03080502040302020200" pitchFamily="66" charset="0"/>
              </a:rPr>
              <a:t>SMCCKR02WADHAWAN02</a:t>
            </a:r>
            <a:endParaRPr lang="gu-IN" sz="1600" u="sng" kern="0" dirty="0">
              <a:latin typeface="Baloo Bhai 2" panose="03080502040302020200" pitchFamily="66" charset="0"/>
              <a:ea typeface="Arial" panose="020B0604020202020204" pitchFamily="34" charset="0"/>
              <a:cs typeface="Baloo Bhai 2" panose="03080502040302020200" pitchFamily="66" charset="0"/>
            </a:endParaRPr>
          </a:p>
        </p:txBody>
      </p:sp>
      <p:pic>
        <p:nvPicPr>
          <p:cNvPr id="12" name="Picture 11">
            <a:extLst>
              <a:ext uri="{FF2B5EF4-FFF2-40B4-BE49-F238E27FC236}">
                <a16:creationId xmlns:a16="http://schemas.microsoft.com/office/drawing/2014/main" id="{2E6E4F53-6C6C-A6DE-3CA8-411DC0A771DF}"/>
              </a:ext>
            </a:extLst>
          </p:cNvPr>
          <p:cNvPicPr/>
          <p:nvPr/>
        </p:nvPicPr>
        <p:blipFill>
          <a:blip r:embed="rId3"/>
          <a:srcRect/>
          <a:stretch>
            <a:fillRect/>
          </a:stretch>
        </p:blipFill>
        <p:spPr bwMode="auto">
          <a:xfrm>
            <a:off x="5644335" y="3647553"/>
            <a:ext cx="6233519" cy="2931447"/>
          </a:xfrm>
          <a:prstGeom prst="rect">
            <a:avLst/>
          </a:prstGeom>
          <a:noFill/>
          <a:ln>
            <a:solidFill>
              <a:srgbClr val="002060"/>
            </a:solidFill>
          </a:ln>
        </p:spPr>
      </p:pic>
      <p:sp>
        <p:nvSpPr>
          <p:cNvPr id="13" name="TextBox 10">
            <a:extLst>
              <a:ext uri="{FF2B5EF4-FFF2-40B4-BE49-F238E27FC236}">
                <a16:creationId xmlns:a16="http://schemas.microsoft.com/office/drawing/2014/main" id="{B0067A60-296A-C4FF-530F-72B76AB315DE}"/>
              </a:ext>
            </a:extLst>
          </p:cNvPr>
          <p:cNvSpPr txBox="1"/>
          <p:nvPr/>
        </p:nvSpPr>
        <p:spPr>
          <a:xfrm>
            <a:off x="9605360" y="5921270"/>
            <a:ext cx="1643074" cy="46166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gu-IN" sz="2400" b="1" dirty="0">
                <a:solidFill>
                  <a:srgbClr val="002060"/>
                </a:solidFill>
                <a:latin typeface="Baloo Bhai 2" panose="03080502040302020200" pitchFamily="66" charset="0"/>
                <a:cs typeface="Baloo Bhai 2" panose="03080502040302020200" pitchFamily="66" charset="0"/>
              </a:rPr>
              <a:t>Step-2</a:t>
            </a:r>
            <a:endParaRPr lang="en-US" sz="2000" b="1" dirty="0">
              <a:solidFill>
                <a:srgbClr val="002060"/>
              </a:solidFill>
              <a:latin typeface="Baloo Bhai 2" panose="03080502040302020200" pitchFamily="66" charset="0"/>
              <a:cs typeface="Baloo Bhai 2" panose="03080502040302020200" pitchFamily="66" charset="0"/>
            </a:endParaRPr>
          </a:p>
        </p:txBody>
      </p:sp>
      <p:sp>
        <p:nvSpPr>
          <p:cNvPr id="14" name="TextBox 13">
            <a:extLst>
              <a:ext uri="{FF2B5EF4-FFF2-40B4-BE49-F238E27FC236}">
                <a16:creationId xmlns:a16="http://schemas.microsoft.com/office/drawing/2014/main" id="{27AF4CF2-D1F1-1E6C-4EAB-92267248C881}"/>
              </a:ext>
            </a:extLst>
          </p:cNvPr>
          <p:cNvSpPr txBox="1"/>
          <p:nvPr/>
        </p:nvSpPr>
        <p:spPr>
          <a:xfrm>
            <a:off x="1885702" y="187254"/>
            <a:ext cx="8001876" cy="461665"/>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400" b="1" u="sng" spc="-25" dirty="0">
                <a:solidFill>
                  <a:srgbClr val="7030A0"/>
                </a:solidFill>
                <a:latin typeface="Baloo Bhai 2" panose="03080502040302020200" pitchFamily="66" charset="0"/>
                <a:cs typeface="Baloo Bhai 2" panose="03080502040302020200" pitchFamily="66" charset="0"/>
              </a:rPr>
              <a:t>Chapter-1-User ID Creation</a:t>
            </a:r>
            <a:r>
              <a:rPr lang="gu-IN" sz="2400" b="1" u="sng" spc="-25"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rPr>
              <a:t> </a:t>
            </a:r>
            <a:r>
              <a:rPr kumimoji="0" lang="en-US" altLang="en-US" sz="2000" b="1" i="0" u="sng" strike="noStrike" cap="none" normalizeH="0" baseline="0" dirty="0">
                <a:ln>
                  <a:noFill/>
                </a:ln>
                <a:solidFill>
                  <a:srgbClr val="7030A0"/>
                </a:solidFill>
                <a:effectLst/>
                <a:latin typeface="Baloo Bhai 2" panose="03080502040302020200" pitchFamily="66" charset="0"/>
                <a:ea typeface="Calibri" panose="020F0502020204030204" pitchFamily="34" charset="0"/>
                <a:cs typeface="Baloo Bhai 2" panose="03080502040302020200" pitchFamily="66" charset="0"/>
              </a:rPr>
              <a:t>(DO-DA ID Creation)</a:t>
            </a:r>
            <a:endParaRPr lang="gu-IN" sz="2800" b="1" u="sng" spc="-25"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2" name="Slide Number Placeholder 1">
            <a:extLst>
              <a:ext uri="{FF2B5EF4-FFF2-40B4-BE49-F238E27FC236}">
                <a16:creationId xmlns:a16="http://schemas.microsoft.com/office/drawing/2014/main" id="{B4B061B4-DF61-9760-9335-FBE4FCF79B6D}"/>
              </a:ext>
            </a:extLst>
          </p:cNvPr>
          <p:cNvSpPr>
            <a:spLocks noGrp="1"/>
          </p:cNvSpPr>
          <p:nvPr>
            <p:ph type="sldNum" sz="quarter" idx="12"/>
          </p:nvPr>
        </p:nvSpPr>
        <p:spPr/>
        <p:txBody>
          <a:bodyPr/>
          <a:lstStyle/>
          <a:p>
            <a:fld id="{BD27134E-9420-421E-8B09-853304EE8208}" type="slidenum">
              <a:rPr lang="en-US" smtClean="0"/>
              <a:t>4</a:t>
            </a:fld>
            <a:endParaRPr lang="en-US" dirty="0"/>
          </a:p>
        </p:txBody>
      </p:sp>
    </p:spTree>
    <p:extLst>
      <p:ext uri="{BB962C8B-B14F-4D97-AF65-F5344CB8AC3E}">
        <p14:creationId xmlns:p14="http://schemas.microsoft.com/office/powerpoint/2010/main" val="222518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AE3C57-319F-BA13-99CB-6601D85561A5}"/>
              </a:ext>
            </a:extLst>
          </p:cNvPr>
          <p:cNvPicPr/>
          <p:nvPr/>
        </p:nvPicPr>
        <p:blipFill>
          <a:blip r:embed="rId2"/>
          <a:srcRect/>
          <a:stretch>
            <a:fillRect/>
          </a:stretch>
        </p:blipFill>
        <p:spPr bwMode="auto">
          <a:xfrm>
            <a:off x="251210" y="921482"/>
            <a:ext cx="6400800" cy="2968624"/>
          </a:xfrm>
          <a:prstGeom prst="rect">
            <a:avLst/>
          </a:prstGeom>
          <a:noFill/>
          <a:ln>
            <a:solidFill>
              <a:srgbClr val="002060"/>
            </a:solidFill>
          </a:ln>
        </p:spPr>
      </p:pic>
      <p:sp>
        <p:nvSpPr>
          <p:cNvPr id="5" name="TextBox 11">
            <a:extLst>
              <a:ext uri="{FF2B5EF4-FFF2-40B4-BE49-F238E27FC236}">
                <a16:creationId xmlns:a16="http://schemas.microsoft.com/office/drawing/2014/main" id="{8ABDF808-12F2-B623-9F64-744A8BA2B3CC}"/>
              </a:ext>
            </a:extLst>
          </p:cNvPr>
          <p:cNvSpPr txBox="1"/>
          <p:nvPr/>
        </p:nvSpPr>
        <p:spPr>
          <a:xfrm>
            <a:off x="4914178" y="2540956"/>
            <a:ext cx="1643074" cy="46166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gu-IN" sz="2400" b="1" dirty="0">
                <a:solidFill>
                  <a:srgbClr val="002060"/>
                </a:solidFill>
                <a:latin typeface="Baloo Bhai 2" panose="03080502040302020200" pitchFamily="66" charset="0"/>
                <a:cs typeface="Baloo Bhai 2" panose="03080502040302020200" pitchFamily="66" charset="0"/>
              </a:rPr>
              <a:t>Step-3</a:t>
            </a:r>
            <a:endParaRPr lang="en-US" sz="2400" b="1" dirty="0">
              <a:solidFill>
                <a:srgbClr val="002060"/>
              </a:solidFill>
              <a:latin typeface="Baloo Bhai 2" panose="03080502040302020200" pitchFamily="66" charset="0"/>
              <a:cs typeface="Baloo Bhai 2" panose="03080502040302020200" pitchFamily="66" charset="0"/>
            </a:endParaRPr>
          </a:p>
        </p:txBody>
      </p:sp>
      <p:sp>
        <p:nvSpPr>
          <p:cNvPr id="8" name="TextBox 7">
            <a:extLst>
              <a:ext uri="{FF2B5EF4-FFF2-40B4-BE49-F238E27FC236}">
                <a16:creationId xmlns:a16="http://schemas.microsoft.com/office/drawing/2014/main" id="{39E53D2A-8D9A-B1C6-49DC-2866A65F0E86}"/>
              </a:ext>
            </a:extLst>
          </p:cNvPr>
          <p:cNvSpPr txBox="1"/>
          <p:nvPr/>
        </p:nvSpPr>
        <p:spPr>
          <a:xfrm>
            <a:off x="4805431" y="3757936"/>
            <a:ext cx="6951139" cy="2862322"/>
          </a:xfrm>
          <a:prstGeom prst="rect">
            <a:avLst/>
          </a:prstGeom>
          <a:solidFill>
            <a:schemeClr val="accent1">
              <a:lumMod val="40000"/>
              <a:lumOff val="60000"/>
            </a:schemeClr>
          </a:solidFill>
          <a:ln>
            <a:solidFill>
              <a:srgbClr val="002060"/>
            </a:solidFill>
          </a:ln>
        </p:spPr>
        <p:txBody>
          <a:bodyPr wrap="square">
            <a:spAutoFit/>
          </a:bodyPr>
          <a:lstStyle/>
          <a:p>
            <a:pPr algn="just"/>
            <a:endParaRPr lang="gu-IN" dirty="0">
              <a:effectLst/>
              <a:latin typeface="Baloo Bhai 2" panose="03080502040302020200" pitchFamily="66" charset="0"/>
              <a:ea typeface="Arial" panose="020B0604020202020204" pitchFamily="34" charset="0"/>
              <a:cs typeface="Baloo Bhai 2" panose="03080502040302020200" pitchFamily="66" charset="0"/>
            </a:endParaRPr>
          </a:p>
          <a:p>
            <a:pPr algn="just"/>
            <a:r>
              <a:rPr lang="gu-IN" dirty="0">
                <a:effectLst/>
                <a:latin typeface="Baloo Bhai 2" panose="03080502040302020200" pitchFamily="66" charset="0"/>
                <a:ea typeface="Arial" panose="020B0604020202020204" pitchFamily="34" charset="0"/>
                <a:cs typeface="Baloo Bhai 2" panose="03080502040302020200" pitchFamily="66" charset="0"/>
              </a:rPr>
              <a:t>અહી બતાવ્યા મુજબના તમામ </a:t>
            </a:r>
            <a:r>
              <a:rPr lang="gu-IN" b="1" dirty="0">
                <a:effectLst/>
                <a:latin typeface="Baloo Bhai 2" panose="03080502040302020200" pitchFamily="66" charset="0"/>
                <a:ea typeface="Arial" panose="020B0604020202020204" pitchFamily="34" charset="0"/>
                <a:cs typeface="Baloo Bhai 2" panose="03080502040302020200" pitchFamily="66" charset="0"/>
              </a:rPr>
              <a:t>S</a:t>
            </a:r>
            <a:r>
              <a:rPr lang="en-US" b="1" dirty="0">
                <a:effectLst/>
                <a:latin typeface="Baloo Bhai 2" panose="03080502040302020200" pitchFamily="66" charset="0"/>
                <a:ea typeface="Arial" panose="020B0604020202020204" pitchFamily="34" charset="0"/>
                <a:cs typeface="Baloo Bhai 2" panose="03080502040302020200" pitchFamily="66" charset="0"/>
              </a:rPr>
              <a:t>tep</a:t>
            </a:r>
            <a:r>
              <a:rPr lang="gu-IN" b="1" dirty="0">
                <a:effectLst/>
                <a:latin typeface="Baloo Bhai 2" panose="03080502040302020200" pitchFamily="66" charset="0"/>
                <a:ea typeface="Arial" panose="020B0604020202020204" pitchFamily="34" charset="0"/>
                <a:cs typeface="Baloo Bhai 2" panose="03080502040302020200" pitchFamily="66" charset="0"/>
              </a:rPr>
              <a:t>- 1,2 </a:t>
            </a:r>
            <a:r>
              <a:rPr lang="gu-IN" dirty="0">
                <a:effectLst/>
                <a:latin typeface="Baloo Bhai 2" panose="03080502040302020200" pitchFamily="66" charset="0"/>
                <a:ea typeface="Arial" panose="020B0604020202020204" pitchFamily="34" charset="0"/>
                <a:cs typeface="Baloo Bhai 2" panose="03080502040302020200" pitchFamily="66" charset="0"/>
              </a:rPr>
              <a:t>અને</a:t>
            </a:r>
            <a:r>
              <a:rPr lang="gu-IN" b="1" dirty="0">
                <a:effectLst/>
                <a:latin typeface="Baloo Bhai 2" panose="03080502040302020200" pitchFamily="66" charset="0"/>
                <a:ea typeface="Arial" panose="020B0604020202020204" pitchFamily="34" charset="0"/>
                <a:cs typeface="Baloo Bhai 2" panose="03080502040302020200" pitchFamily="66" charset="0"/>
              </a:rPr>
              <a:t> 3</a:t>
            </a:r>
            <a:r>
              <a:rPr lang="en-US" dirty="0">
                <a:effectLst/>
                <a:latin typeface="Baloo Bhai 2" panose="03080502040302020200" pitchFamily="66" charset="0"/>
                <a:ea typeface="Arial" panose="020B0604020202020204" pitchFamily="34" charset="0"/>
                <a:cs typeface="Baloo Bhai 2" panose="03080502040302020200" pitchFamily="66" charset="0"/>
              </a:rPr>
              <a:t> </a:t>
            </a:r>
            <a:r>
              <a:rPr lang="gu-IN" dirty="0">
                <a:effectLst/>
                <a:latin typeface="Baloo Bhai 2" panose="03080502040302020200" pitchFamily="66" charset="0"/>
                <a:ea typeface="Arial" panose="020B0604020202020204" pitchFamily="34" charset="0"/>
                <a:cs typeface="Baloo Bhai 2" panose="03080502040302020200" pitchFamily="66" charset="0"/>
              </a:rPr>
              <a:t>ફોલો કરી સબમિટ કર્યા બાદ આપે દાખલ કરેલ ઇ-મેલ આઈડી અને મોબાઈલ નંબરમાં જે સિસ્ટમ જનરેટ પાસવોર્ડ આવે તેનાથી લૉગિન થયા બાદ નવો પાસવોર્ડ </a:t>
            </a:r>
            <a:r>
              <a:rPr lang="en-US" b="1" dirty="0">
                <a:effectLst/>
                <a:latin typeface="Baloo Bhai 2" panose="03080502040302020200" pitchFamily="66" charset="0"/>
                <a:ea typeface="Arial" panose="020B0604020202020204" pitchFamily="34" charset="0"/>
                <a:cs typeface="Baloo Bhai 2" panose="03080502040302020200" pitchFamily="66" charset="0"/>
              </a:rPr>
              <a:t>change</a:t>
            </a:r>
            <a:r>
              <a:rPr lang="gu-IN" dirty="0">
                <a:effectLst/>
                <a:latin typeface="Baloo Bhai 2" panose="03080502040302020200" pitchFamily="66" charset="0"/>
                <a:ea typeface="Arial" panose="020B0604020202020204" pitchFamily="34" charset="0"/>
                <a:cs typeface="Baloo Bhai 2" panose="03080502040302020200" pitchFamily="66" charset="0"/>
              </a:rPr>
              <a:t> કરવો. (નવા પાસવોર્ડ આપની ચોઈસ મુજબના બદલી શકાશે. )</a:t>
            </a:r>
          </a:p>
          <a:p>
            <a:pPr algn="just"/>
            <a:endParaRPr lang="en-US" dirty="0">
              <a:effectLst/>
              <a:latin typeface="Baloo Bhai 2" panose="03080502040302020200" pitchFamily="66" charset="0"/>
              <a:ea typeface="Arial" panose="020B0604020202020204" pitchFamily="34" charset="0"/>
              <a:cs typeface="Baloo Bhai 2" panose="03080502040302020200" pitchFamily="66" charset="0"/>
            </a:endParaRPr>
          </a:p>
          <a:p>
            <a:pPr marL="342900" lvl="0" indent="-342900" algn="just">
              <a:buFont typeface="Wingdings" panose="05000000000000000000" pitchFamily="2" charset="2"/>
              <a:buChar char=""/>
              <a:tabLst>
                <a:tab pos="457200" algn="l"/>
              </a:tabLst>
            </a:pPr>
            <a:r>
              <a:rPr lang="gu-IN" dirty="0">
                <a:effectLst/>
                <a:latin typeface="Baloo Bhai 2" panose="03080502040302020200" pitchFamily="66" charset="0"/>
                <a:ea typeface="Arial" panose="020B0604020202020204" pitchFamily="34" charset="0"/>
                <a:cs typeface="Baloo Bhai 2" panose="03080502040302020200" pitchFamily="66" charset="0"/>
              </a:rPr>
              <a:t>મેકર અને ચેકર બન્ને આઈડીમાં ઉપર જણાવેલ નવા પાસવર્ડ બદલી નાખવા</a:t>
            </a:r>
            <a:endParaRPr lang="en-US" dirty="0">
              <a:effectLst/>
              <a:latin typeface="Baloo Bhai 2" panose="03080502040302020200" pitchFamily="66" charset="0"/>
              <a:ea typeface="Arial" panose="020B0604020202020204" pitchFamily="34" charset="0"/>
              <a:cs typeface="Baloo Bhai 2" panose="03080502040302020200" pitchFamily="66" charset="0"/>
            </a:endParaRPr>
          </a:p>
          <a:p>
            <a:pPr marL="342900" lvl="0" indent="-342900" algn="just">
              <a:buFont typeface="Wingdings" panose="05000000000000000000" pitchFamily="2" charset="2"/>
              <a:buChar char=""/>
              <a:tabLst>
                <a:tab pos="457200" algn="l"/>
              </a:tabLst>
            </a:pPr>
            <a:r>
              <a:rPr lang="gu-IN" dirty="0">
                <a:effectLst/>
                <a:latin typeface="Baloo Bhai 2" panose="03080502040302020200" pitchFamily="66" charset="0"/>
                <a:ea typeface="Arial" panose="020B0604020202020204" pitchFamily="34" charset="0"/>
                <a:cs typeface="Baloo Bhai 2" panose="03080502040302020200" pitchFamily="66" charset="0"/>
              </a:rPr>
              <a:t>પાસવર્ડ કોઈ ને શેર કરવો નહિ.</a:t>
            </a:r>
            <a:endParaRPr lang="en-US" dirty="0">
              <a:effectLst/>
              <a:latin typeface="Baloo Bhai 2" panose="03080502040302020200" pitchFamily="66" charset="0"/>
              <a:ea typeface="Arial" panose="020B0604020202020204" pitchFamily="34" charset="0"/>
              <a:cs typeface="Baloo Bhai 2" panose="03080502040302020200" pitchFamily="66" charset="0"/>
            </a:endParaRPr>
          </a:p>
          <a:p>
            <a:pPr marL="342900" lvl="0" indent="-342900" algn="just">
              <a:buFont typeface="Wingdings" panose="05000000000000000000" pitchFamily="2" charset="2"/>
              <a:buChar char=""/>
              <a:tabLst>
                <a:tab pos="457200" algn="l"/>
              </a:tabLst>
            </a:pPr>
            <a:r>
              <a:rPr lang="gu-IN" dirty="0">
                <a:effectLst/>
                <a:latin typeface="Baloo Bhai 2" panose="03080502040302020200" pitchFamily="66" charset="0"/>
                <a:ea typeface="Arial" panose="020B0604020202020204" pitchFamily="34" charset="0"/>
                <a:cs typeface="Baloo Bhai 2" panose="03080502040302020200" pitchFamily="66" charset="0"/>
              </a:rPr>
              <a:t>પાસવર્ડ ગોપનીય રાખવો.</a:t>
            </a:r>
            <a:endParaRPr lang="en-US" dirty="0">
              <a:effectLst/>
              <a:latin typeface="Baloo Bhai 2" panose="03080502040302020200" pitchFamily="66" charset="0"/>
              <a:ea typeface="Arial" panose="020B0604020202020204" pitchFamily="34" charset="0"/>
              <a:cs typeface="Baloo Bhai 2" panose="03080502040302020200" pitchFamily="66" charset="0"/>
            </a:endParaRPr>
          </a:p>
          <a:p>
            <a:pPr marL="342900" lvl="0" indent="-342900" algn="just">
              <a:buFont typeface="Wingdings" panose="05000000000000000000" pitchFamily="2" charset="2"/>
              <a:buChar char=""/>
              <a:tabLst>
                <a:tab pos="457200" algn="l"/>
              </a:tabLst>
            </a:pPr>
            <a:r>
              <a:rPr lang="gu-IN" dirty="0">
                <a:effectLst/>
                <a:latin typeface="Baloo Bhai 2" panose="03080502040302020200" pitchFamily="66" charset="0"/>
                <a:ea typeface="Arial" panose="020B0604020202020204" pitchFamily="34" charset="0"/>
                <a:cs typeface="Baloo Bhai 2" panose="03080502040302020200" pitchFamily="66" charset="0"/>
              </a:rPr>
              <a:t>સમયાંતરે પાસવર્ડ બદલાતા રહેવું.</a:t>
            </a:r>
            <a:endParaRPr lang="en-US"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9" name="TextBox 8">
            <a:extLst>
              <a:ext uri="{FF2B5EF4-FFF2-40B4-BE49-F238E27FC236}">
                <a16:creationId xmlns:a16="http://schemas.microsoft.com/office/drawing/2014/main" id="{F589F000-7DDD-E59E-2BEA-F716BC76229A}"/>
              </a:ext>
            </a:extLst>
          </p:cNvPr>
          <p:cNvSpPr txBox="1"/>
          <p:nvPr/>
        </p:nvSpPr>
        <p:spPr>
          <a:xfrm>
            <a:off x="1939333" y="256388"/>
            <a:ext cx="7827666" cy="523220"/>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rPr>
              <a:t>User ID Creation</a:t>
            </a:r>
            <a:r>
              <a:rPr lang="gu-IN" sz="2800" b="1" u="sng" spc="-25"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rPr>
              <a:t> </a:t>
            </a:r>
            <a:r>
              <a:rPr kumimoji="0" lang="en-US" altLang="en-US" sz="2000" b="1" i="0" u="sng" strike="noStrike" cap="none" normalizeH="0" baseline="0" dirty="0">
                <a:ln>
                  <a:noFill/>
                </a:ln>
                <a:solidFill>
                  <a:srgbClr val="7030A0"/>
                </a:solidFill>
                <a:effectLst/>
                <a:latin typeface="Baloo Bhai 2" panose="03080502040302020200" pitchFamily="66" charset="0"/>
                <a:ea typeface="Calibri" panose="020F0502020204030204" pitchFamily="34" charset="0"/>
                <a:cs typeface="Baloo Bhai 2" panose="03080502040302020200" pitchFamily="66" charset="0"/>
              </a:rPr>
              <a:t>(DO-DA ID Creation)</a:t>
            </a:r>
            <a:endParaRPr lang="gu-IN" sz="3200" b="1" u="sng" spc="-25"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endParaRPr>
          </a:p>
        </p:txBody>
      </p:sp>
    </p:spTree>
    <p:extLst>
      <p:ext uri="{BB962C8B-B14F-4D97-AF65-F5344CB8AC3E}">
        <p14:creationId xmlns:p14="http://schemas.microsoft.com/office/powerpoint/2010/main" val="3892488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117AA8-2601-3712-CA14-3AF1A5B6041F}"/>
              </a:ext>
            </a:extLst>
          </p:cNvPr>
          <p:cNvPicPr>
            <a:picLocks noChangeAspect="1"/>
          </p:cNvPicPr>
          <p:nvPr/>
        </p:nvPicPr>
        <p:blipFill>
          <a:blip r:embed="rId2"/>
          <a:stretch>
            <a:fillRect/>
          </a:stretch>
        </p:blipFill>
        <p:spPr>
          <a:xfrm>
            <a:off x="95851" y="1117617"/>
            <a:ext cx="5756814" cy="3337301"/>
          </a:xfrm>
          <a:prstGeom prst="rect">
            <a:avLst/>
          </a:prstGeom>
          <a:ln>
            <a:solidFill>
              <a:srgbClr val="002060"/>
            </a:solidFill>
          </a:ln>
        </p:spPr>
      </p:pic>
      <p:cxnSp>
        <p:nvCxnSpPr>
          <p:cNvPr id="4" name="Straight Arrow Connector 3">
            <a:extLst>
              <a:ext uri="{FF2B5EF4-FFF2-40B4-BE49-F238E27FC236}">
                <a16:creationId xmlns:a16="http://schemas.microsoft.com/office/drawing/2014/main" id="{49DF98AA-3FE3-2F41-DCC5-53D1B4B09415}"/>
              </a:ext>
            </a:extLst>
          </p:cNvPr>
          <p:cNvCxnSpPr>
            <a:cxnSpLocks/>
          </p:cNvCxnSpPr>
          <p:nvPr/>
        </p:nvCxnSpPr>
        <p:spPr>
          <a:xfrm flipH="1">
            <a:off x="1040835" y="1648703"/>
            <a:ext cx="904846" cy="145414"/>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pic>
        <p:nvPicPr>
          <p:cNvPr id="5" name="Picture 4">
            <a:extLst>
              <a:ext uri="{FF2B5EF4-FFF2-40B4-BE49-F238E27FC236}">
                <a16:creationId xmlns:a16="http://schemas.microsoft.com/office/drawing/2014/main" id="{BB91124F-9D08-D9B3-94FA-96131352B6F0}"/>
              </a:ext>
            </a:extLst>
          </p:cNvPr>
          <p:cNvPicPr>
            <a:picLocks noChangeAspect="1"/>
          </p:cNvPicPr>
          <p:nvPr/>
        </p:nvPicPr>
        <p:blipFill>
          <a:blip r:embed="rId3"/>
          <a:stretch>
            <a:fillRect/>
          </a:stretch>
        </p:blipFill>
        <p:spPr>
          <a:xfrm>
            <a:off x="5968181" y="207226"/>
            <a:ext cx="5950005" cy="3745341"/>
          </a:xfrm>
          <a:prstGeom prst="rect">
            <a:avLst/>
          </a:prstGeom>
          <a:ln>
            <a:solidFill>
              <a:schemeClr val="tx1"/>
            </a:solidFill>
          </a:ln>
        </p:spPr>
      </p:pic>
      <p:pic>
        <p:nvPicPr>
          <p:cNvPr id="6" name="Picture 5">
            <a:extLst>
              <a:ext uri="{FF2B5EF4-FFF2-40B4-BE49-F238E27FC236}">
                <a16:creationId xmlns:a16="http://schemas.microsoft.com/office/drawing/2014/main" id="{62EAA2E4-868C-5F8A-C61C-D372087B5BD4}"/>
              </a:ext>
            </a:extLst>
          </p:cNvPr>
          <p:cNvPicPr>
            <a:picLocks noChangeAspect="1"/>
          </p:cNvPicPr>
          <p:nvPr/>
        </p:nvPicPr>
        <p:blipFill>
          <a:blip r:embed="rId4"/>
          <a:stretch>
            <a:fillRect/>
          </a:stretch>
        </p:blipFill>
        <p:spPr>
          <a:xfrm>
            <a:off x="5492210" y="3435476"/>
            <a:ext cx="6140424" cy="3337302"/>
          </a:xfrm>
          <a:prstGeom prst="rect">
            <a:avLst/>
          </a:prstGeom>
          <a:ln>
            <a:solidFill>
              <a:schemeClr val="tx1"/>
            </a:solidFill>
          </a:ln>
        </p:spPr>
      </p:pic>
      <p:sp>
        <p:nvSpPr>
          <p:cNvPr id="7" name="TextBox 9">
            <a:extLst>
              <a:ext uri="{FF2B5EF4-FFF2-40B4-BE49-F238E27FC236}">
                <a16:creationId xmlns:a16="http://schemas.microsoft.com/office/drawing/2014/main" id="{3C5D1FFF-2A2E-3966-E9CC-A753B5212339}"/>
              </a:ext>
            </a:extLst>
          </p:cNvPr>
          <p:cNvSpPr txBox="1"/>
          <p:nvPr/>
        </p:nvSpPr>
        <p:spPr>
          <a:xfrm>
            <a:off x="2134885" y="1752302"/>
            <a:ext cx="895833" cy="422896"/>
          </a:xfrm>
          <a:prstGeom prst="rect">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nSpc>
                <a:spcPct val="107000"/>
              </a:lnSpc>
              <a:spcAft>
                <a:spcPts val="800"/>
              </a:spcAft>
            </a:pPr>
            <a:r>
              <a:rPr lang="en-IN" sz="2000" b="1" kern="1200" dirty="0">
                <a:solidFill>
                  <a:srgbClr val="000000"/>
                </a:solidFill>
                <a:effectLst/>
                <a:ea typeface="Calibri" panose="020F0502020204030204" pitchFamily="34" charset="0"/>
                <a:cs typeface="Shruti" panose="020B0502040204020203" pitchFamily="34" charset="0"/>
              </a:rPr>
              <a:t>Step-</a:t>
            </a:r>
            <a:r>
              <a:rPr lang="ar-SA" sz="2000" b="1" kern="1200" dirty="0">
                <a:solidFill>
                  <a:srgbClr val="000000"/>
                </a:solidFill>
                <a:effectLst/>
                <a:ea typeface="Calibri" panose="020F0502020204030204" pitchFamily="34" charset="0"/>
                <a:cs typeface="Shruti" panose="020B0502040204020203" pitchFamily="34" charset="0"/>
              </a:rPr>
              <a:t>1</a:t>
            </a:r>
            <a:endParaRPr lang="en-IN" sz="1050" kern="100" dirty="0">
              <a:effectLst/>
              <a:ea typeface="Calibri" panose="020F0502020204030204" pitchFamily="34" charset="0"/>
              <a:cs typeface="Shruti" panose="020B0502040204020203" pitchFamily="34" charset="0"/>
            </a:endParaRPr>
          </a:p>
        </p:txBody>
      </p:sp>
      <p:sp>
        <p:nvSpPr>
          <p:cNvPr id="8" name="TextBox 9">
            <a:extLst>
              <a:ext uri="{FF2B5EF4-FFF2-40B4-BE49-F238E27FC236}">
                <a16:creationId xmlns:a16="http://schemas.microsoft.com/office/drawing/2014/main" id="{7535F79E-70BD-30DA-F1C4-92206F8A40A4}"/>
              </a:ext>
            </a:extLst>
          </p:cNvPr>
          <p:cNvSpPr txBox="1"/>
          <p:nvPr/>
        </p:nvSpPr>
        <p:spPr>
          <a:xfrm>
            <a:off x="10353343" y="2085740"/>
            <a:ext cx="895833" cy="422896"/>
          </a:xfrm>
          <a:prstGeom prst="rect">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nSpc>
                <a:spcPct val="107000"/>
              </a:lnSpc>
              <a:spcAft>
                <a:spcPts val="800"/>
              </a:spcAft>
            </a:pPr>
            <a:r>
              <a:rPr lang="en-IN" sz="2000" b="1" kern="1200" dirty="0">
                <a:solidFill>
                  <a:srgbClr val="000000"/>
                </a:solidFill>
                <a:effectLst/>
                <a:ea typeface="Calibri" panose="020F0502020204030204" pitchFamily="34" charset="0"/>
                <a:cs typeface="Shruti" panose="020B0502040204020203" pitchFamily="34" charset="0"/>
              </a:rPr>
              <a:t>Step-</a:t>
            </a:r>
            <a:r>
              <a:rPr lang="en-US" sz="2000" b="1" dirty="0">
                <a:solidFill>
                  <a:srgbClr val="000000"/>
                </a:solidFill>
                <a:ea typeface="Calibri" panose="020F0502020204030204" pitchFamily="34" charset="0"/>
                <a:cs typeface="Shruti" panose="020B0502040204020203" pitchFamily="34" charset="0"/>
              </a:rPr>
              <a:t>2</a:t>
            </a:r>
            <a:endParaRPr lang="en-IN" sz="1050" kern="100" dirty="0">
              <a:effectLst/>
              <a:ea typeface="Calibri" panose="020F0502020204030204" pitchFamily="34" charset="0"/>
              <a:cs typeface="Shruti" panose="020B0502040204020203" pitchFamily="34" charset="0"/>
            </a:endParaRPr>
          </a:p>
        </p:txBody>
      </p:sp>
      <p:cxnSp>
        <p:nvCxnSpPr>
          <p:cNvPr id="9" name="Straight Arrow Connector 8">
            <a:extLst>
              <a:ext uri="{FF2B5EF4-FFF2-40B4-BE49-F238E27FC236}">
                <a16:creationId xmlns:a16="http://schemas.microsoft.com/office/drawing/2014/main" id="{341BE4C8-1A53-6C71-319B-A7DBC0CA7676}"/>
              </a:ext>
            </a:extLst>
          </p:cNvPr>
          <p:cNvCxnSpPr>
            <a:cxnSpLocks/>
          </p:cNvCxnSpPr>
          <p:nvPr/>
        </p:nvCxnSpPr>
        <p:spPr>
          <a:xfrm flipH="1">
            <a:off x="9739098" y="1934482"/>
            <a:ext cx="904846" cy="145414"/>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10" name="TextBox 9">
            <a:extLst>
              <a:ext uri="{FF2B5EF4-FFF2-40B4-BE49-F238E27FC236}">
                <a16:creationId xmlns:a16="http://schemas.microsoft.com/office/drawing/2014/main" id="{BB293FFB-4798-407F-17F3-1F79673A043F}"/>
              </a:ext>
            </a:extLst>
          </p:cNvPr>
          <p:cNvSpPr txBox="1"/>
          <p:nvPr/>
        </p:nvSpPr>
        <p:spPr>
          <a:xfrm>
            <a:off x="9905426" y="4892679"/>
            <a:ext cx="895833" cy="422896"/>
          </a:xfrm>
          <a:prstGeom prst="rect">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nSpc>
                <a:spcPct val="107000"/>
              </a:lnSpc>
              <a:spcAft>
                <a:spcPts val="800"/>
              </a:spcAft>
            </a:pPr>
            <a:r>
              <a:rPr lang="en-IN" sz="2000" b="1" kern="1200" dirty="0">
                <a:solidFill>
                  <a:srgbClr val="000000"/>
                </a:solidFill>
                <a:effectLst/>
                <a:ea typeface="Calibri" panose="020F0502020204030204" pitchFamily="34" charset="0"/>
                <a:cs typeface="Shruti" panose="020B0502040204020203" pitchFamily="34" charset="0"/>
              </a:rPr>
              <a:t>Step-</a:t>
            </a:r>
            <a:r>
              <a:rPr lang="en-US" sz="2000" b="1" kern="1200" dirty="0">
                <a:solidFill>
                  <a:srgbClr val="000000"/>
                </a:solidFill>
                <a:effectLst/>
                <a:ea typeface="Calibri" panose="020F0502020204030204" pitchFamily="34" charset="0"/>
                <a:cs typeface="Shruti" panose="020B0502040204020203" pitchFamily="34" charset="0"/>
              </a:rPr>
              <a:t>3</a:t>
            </a:r>
            <a:endParaRPr lang="en-IN" sz="1050" kern="100" dirty="0">
              <a:effectLst/>
              <a:ea typeface="Calibri" panose="020F0502020204030204" pitchFamily="34" charset="0"/>
              <a:cs typeface="Shruti" panose="020B0502040204020203" pitchFamily="34" charset="0"/>
            </a:endParaRPr>
          </a:p>
        </p:txBody>
      </p:sp>
      <p:sp>
        <p:nvSpPr>
          <p:cNvPr id="11" name="TextBox 10">
            <a:extLst>
              <a:ext uri="{FF2B5EF4-FFF2-40B4-BE49-F238E27FC236}">
                <a16:creationId xmlns:a16="http://schemas.microsoft.com/office/drawing/2014/main" id="{016DF9BD-8634-E2C0-F364-2C0A14B08755}"/>
              </a:ext>
            </a:extLst>
          </p:cNvPr>
          <p:cNvSpPr txBox="1"/>
          <p:nvPr/>
        </p:nvSpPr>
        <p:spPr>
          <a:xfrm>
            <a:off x="159552" y="4518069"/>
            <a:ext cx="5189195" cy="2246769"/>
          </a:xfrm>
          <a:prstGeom prst="rect">
            <a:avLst/>
          </a:prstGeom>
          <a:solidFill>
            <a:schemeClr val="accent1">
              <a:lumMod val="40000"/>
              <a:lumOff val="60000"/>
            </a:schemeClr>
          </a:solidFill>
          <a:ln>
            <a:solidFill>
              <a:srgbClr val="002060"/>
            </a:solidFill>
          </a:ln>
        </p:spPr>
        <p:txBody>
          <a:bodyPr wrap="square" rtlCol="0">
            <a:spAutoFit/>
          </a:bodyPr>
          <a:lstStyle/>
          <a:p>
            <a:pPr algn="just"/>
            <a:r>
              <a:rPr lang="gu-IN" sz="1750" dirty="0">
                <a:effectLst/>
                <a:latin typeface="Baloo Bhai 2" panose="03080502040302020200" pitchFamily="66" charset="0"/>
                <a:ea typeface="Arial" panose="020B0604020202020204" pitchFamily="34" charset="0"/>
                <a:cs typeface="Baloo Bhai 2" panose="03080502040302020200" pitchFamily="66" charset="0"/>
              </a:rPr>
              <a:t>ઉપર મુજબના </a:t>
            </a:r>
            <a:r>
              <a:rPr lang="en-US" sz="1750" b="1" dirty="0">
                <a:effectLst/>
                <a:latin typeface="Baloo Bhai 2" panose="03080502040302020200" pitchFamily="66" charset="0"/>
                <a:ea typeface="Arial" panose="020B0604020202020204" pitchFamily="34" charset="0"/>
                <a:cs typeface="Baloo Bhai 2" panose="03080502040302020200" pitchFamily="66" charset="0"/>
              </a:rPr>
              <a:t>step-1</a:t>
            </a:r>
            <a:r>
              <a:rPr lang="en-US" sz="1750" dirty="0">
                <a:effectLst/>
                <a:latin typeface="Baloo Bhai 2" panose="03080502040302020200" pitchFamily="66" charset="0"/>
                <a:ea typeface="Arial" panose="020B0604020202020204" pitchFamily="34" charset="0"/>
                <a:cs typeface="Baloo Bhai 2" panose="03080502040302020200" pitchFamily="66" charset="0"/>
              </a:rPr>
              <a:t> </a:t>
            </a:r>
            <a:r>
              <a:rPr lang="gu-IN" sz="1750" dirty="0">
                <a:effectLst/>
                <a:latin typeface="Baloo Bhai 2" panose="03080502040302020200" pitchFamily="66" charset="0"/>
                <a:ea typeface="Arial" panose="020B0604020202020204" pitchFamily="34" charset="0"/>
                <a:cs typeface="Baloo Bhai 2" panose="03080502040302020200" pitchFamily="66" charset="0"/>
              </a:rPr>
              <a:t>મુજબ </a:t>
            </a:r>
            <a:r>
              <a:rPr lang="en-US" sz="1750" b="1" dirty="0">
                <a:effectLst/>
                <a:latin typeface="Baloo Bhai 2" panose="03080502040302020200" pitchFamily="66" charset="0"/>
                <a:ea typeface="Arial" panose="020B0604020202020204" pitchFamily="34" charset="0"/>
                <a:cs typeface="Baloo Bhai 2" panose="03080502040302020200" pitchFamily="66" charset="0"/>
              </a:rPr>
              <a:t>Forgot Password</a:t>
            </a:r>
            <a:r>
              <a:rPr lang="en-US" sz="1750" dirty="0">
                <a:effectLst/>
                <a:latin typeface="Baloo Bhai 2" panose="03080502040302020200" pitchFamily="66" charset="0"/>
                <a:ea typeface="Arial" panose="020B0604020202020204" pitchFamily="34" charset="0"/>
                <a:cs typeface="Baloo Bhai 2" panose="03080502040302020200" pitchFamily="66" charset="0"/>
              </a:rPr>
              <a:t> </a:t>
            </a:r>
            <a:r>
              <a:rPr lang="gu-IN" sz="1750" dirty="0">
                <a:effectLst/>
                <a:latin typeface="Baloo Bhai 2" panose="03080502040302020200" pitchFamily="66" charset="0"/>
                <a:ea typeface="Arial" panose="020B0604020202020204" pitchFamily="34" charset="0"/>
                <a:cs typeface="Baloo Bhai 2" panose="03080502040302020200" pitchFamily="66" charset="0"/>
              </a:rPr>
              <a:t>પર કિલ્ક કરવું , ત્યારબાદ </a:t>
            </a:r>
            <a:r>
              <a:rPr lang="gu-IN" sz="1750" b="1" dirty="0">
                <a:effectLst/>
                <a:latin typeface="Baloo Bhai 2" panose="03080502040302020200" pitchFamily="66" charset="0"/>
                <a:ea typeface="Arial" panose="020B0604020202020204" pitchFamily="34" charset="0"/>
                <a:cs typeface="Baloo Bhai 2" panose="03080502040302020200" pitchFamily="66" charset="0"/>
              </a:rPr>
              <a:t>step-2</a:t>
            </a:r>
            <a:r>
              <a:rPr lang="gu-IN" sz="1750" dirty="0">
                <a:effectLst/>
                <a:latin typeface="Baloo Bhai 2" panose="03080502040302020200" pitchFamily="66" charset="0"/>
                <a:ea typeface="Arial" panose="020B0604020202020204" pitchFamily="34" charset="0"/>
                <a:cs typeface="Baloo Bhai 2" panose="03080502040302020200" pitchFamily="66" charset="0"/>
              </a:rPr>
              <a:t> મુજબ </a:t>
            </a:r>
            <a:r>
              <a:rPr lang="en-US" sz="1750" b="1" dirty="0">
                <a:effectLst/>
                <a:latin typeface="Baloo Bhai 2" panose="03080502040302020200" pitchFamily="66" charset="0"/>
                <a:ea typeface="Arial" panose="020B0604020202020204" pitchFamily="34" charset="0"/>
                <a:cs typeface="Baloo Bhai 2" panose="03080502040302020200" pitchFamily="66" charset="0"/>
              </a:rPr>
              <a:t>Admin/Maker/</a:t>
            </a:r>
            <a:r>
              <a:rPr lang="gu-IN" sz="1750" b="1" dirty="0">
                <a:effectLst/>
                <a:latin typeface="Baloo Bhai 2" panose="03080502040302020200" pitchFamily="66" charset="0"/>
                <a:ea typeface="Arial" panose="020B0604020202020204" pitchFamily="34" charset="0"/>
                <a:cs typeface="Baloo Bhai 2" panose="03080502040302020200" pitchFamily="66" charset="0"/>
              </a:rPr>
              <a:t> </a:t>
            </a:r>
            <a:r>
              <a:rPr lang="en-US" sz="1750" b="1" dirty="0">
                <a:effectLst/>
                <a:latin typeface="Baloo Bhai 2" panose="03080502040302020200" pitchFamily="66" charset="0"/>
                <a:ea typeface="Arial" panose="020B0604020202020204" pitchFamily="34" charset="0"/>
                <a:cs typeface="Baloo Bhai 2" panose="03080502040302020200" pitchFamily="66" charset="0"/>
              </a:rPr>
              <a:t>Chaker </a:t>
            </a:r>
            <a:r>
              <a:rPr lang="gu-IN" sz="1750" dirty="0">
                <a:effectLst/>
                <a:latin typeface="Baloo Bhai 2" panose="03080502040302020200" pitchFamily="66" charset="0"/>
                <a:ea typeface="Arial" panose="020B0604020202020204" pitchFamily="34" charset="0"/>
                <a:cs typeface="Baloo Bhai 2" panose="03080502040302020200" pitchFamily="66" charset="0"/>
              </a:rPr>
              <a:t>જે આઈડી ના પાસવર્ડ બદલવા હોય તે આઈડી ટાઇપ કરવા પછી સ્ક્રીનમાં દેખાતા કેપ્ચા (Captcha) કોડ ટાઇપ કરવા , ત્યારબાદ </a:t>
            </a:r>
            <a:r>
              <a:rPr lang="en-US" sz="1750" b="1" dirty="0">
                <a:effectLst/>
                <a:latin typeface="Baloo Bhai 2" panose="03080502040302020200" pitchFamily="66" charset="0"/>
                <a:ea typeface="Arial" panose="020B0604020202020204" pitchFamily="34" charset="0"/>
                <a:cs typeface="Baloo Bhai 2" panose="03080502040302020200" pitchFamily="66" charset="0"/>
              </a:rPr>
              <a:t>step-</a:t>
            </a:r>
            <a:r>
              <a:rPr lang="gu-IN" sz="1750" b="1" dirty="0">
                <a:effectLst/>
                <a:latin typeface="Baloo Bhai 2" panose="03080502040302020200" pitchFamily="66" charset="0"/>
                <a:ea typeface="Arial" panose="020B0604020202020204" pitchFamily="34" charset="0"/>
                <a:cs typeface="Baloo Bhai 2" panose="03080502040302020200" pitchFamily="66" charset="0"/>
              </a:rPr>
              <a:t>3</a:t>
            </a:r>
            <a:r>
              <a:rPr lang="en-US" sz="1750" b="1" dirty="0">
                <a:effectLst/>
                <a:latin typeface="Baloo Bhai 2" panose="03080502040302020200" pitchFamily="66" charset="0"/>
                <a:ea typeface="Arial" panose="020B0604020202020204" pitchFamily="34" charset="0"/>
                <a:cs typeface="Baloo Bhai 2" panose="03080502040302020200" pitchFamily="66" charset="0"/>
              </a:rPr>
              <a:t> </a:t>
            </a:r>
            <a:r>
              <a:rPr lang="gu-IN" sz="1750" dirty="0">
                <a:effectLst/>
                <a:latin typeface="Baloo Bhai 2" panose="03080502040302020200" pitchFamily="66" charset="0"/>
                <a:ea typeface="Arial" panose="020B0604020202020204" pitchFamily="34" charset="0"/>
                <a:cs typeface="Baloo Bhai 2" panose="03080502040302020200" pitchFamily="66" charset="0"/>
              </a:rPr>
              <a:t>માં ફરીથી બીજા કેપ્ચા (Captcha) કોડ દેખાશે ટાઇપ કરવા અને જે પણ રીતે</a:t>
            </a:r>
            <a:r>
              <a:rPr lang="gu-IN" sz="1750" b="1" dirty="0">
                <a:effectLst/>
                <a:latin typeface="Baloo Bhai 2" panose="03080502040302020200" pitchFamily="66" charset="0"/>
                <a:ea typeface="Arial" panose="020B0604020202020204" pitchFamily="34" charset="0"/>
                <a:cs typeface="Baloo Bhai 2" panose="03080502040302020200" pitchFamily="66" charset="0"/>
              </a:rPr>
              <a:t>(mobail કે E-mail) OTP </a:t>
            </a:r>
            <a:r>
              <a:rPr lang="gu-IN" sz="1750" dirty="0">
                <a:effectLst/>
                <a:latin typeface="Baloo Bhai 2" panose="03080502040302020200" pitchFamily="66" charset="0"/>
                <a:ea typeface="Arial" panose="020B0604020202020204" pitchFamily="34" charset="0"/>
                <a:cs typeface="Baloo Bhai 2" panose="03080502040302020200" pitchFamily="66" charset="0"/>
              </a:rPr>
              <a:t>મેળવવો હોઈ તેને પસંદ કરી તેના પર કિલક કરવું ત્યાર બાદ આગળનું </a:t>
            </a:r>
            <a:r>
              <a:rPr lang="gu-IN" sz="1750" b="1" dirty="0">
                <a:effectLst/>
                <a:latin typeface="Baloo Bhai 2" panose="03080502040302020200" pitchFamily="66" charset="0"/>
                <a:ea typeface="Arial" panose="020B0604020202020204" pitchFamily="34" charset="0"/>
                <a:cs typeface="Baloo Bhai 2" panose="03080502040302020200" pitchFamily="66" charset="0"/>
              </a:rPr>
              <a:t>step </a:t>
            </a:r>
            <a:r>
              <a:rPr lang="gu-IN" sz="1750" dirty="0">
                <a:effectLst/>
                <a:latin typeface="Baloo Bhai 2" panose="03080502040302020200" pitchFamily="66" charset="0"/>
                <a:ea typeface="Arial" panose="020B0604020202020204" pitchFamily="34" charset="0"/>
                <a:cs typeface="Baloo Bhai 2" panose="03080502040302020200" pitchFamily="66" charset="0"/>
              </a:rPr>
              <a:t>કરવું ( જે પછીની સ્લાઇડ માં આવશે.)</a:t>
            </a:r>
            <a:endParaRPr lang="en-IN" sz="175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2" name="TextBox 1">
            <a:extLst>
              <a:ext uri="{FF2B5EF4-FFF2-40B4-BE49-F238E27FC236}">
                <a16:creationId xmlns:a16="http://schemas.microsoft.com/office/drawing/2014/main" id="{36BC59FF-205B-F0DA-7AA8-F2536BF12691}"/>
              </a:ext>
            </a:extLst>
          </p:cNvPr>
          <p:cNvSpPr txBox="1"/>
          <p:nvPr/>
        </p:nvSpPr>
        <p:spPr>
          <a:xfrm>
            <a:off x="79894" y="100359"/>
            <a:ext cx="5830529" cy="954107"/>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400" b="1" u="sng" spc="-25" dirty="0">
                <a:solidFill>
                  <a:srgbClr val="7030A0"/>
                </a:solidFill>
                <a:latin typeface="Baloo Bhai 2" panose="03080502040302020200" pitchFamily="66" charset="0"/>
                <a:cs typeface="Baloo Bhai 2" panose="03080502040302020200" pitchFamily="66" charset="0"/>
              </a:rPr>
              <a:t>Chapter-2- </a:t>
            </a:r>
            <a:r>
              <a:rPr lang="en-US" altLang="en-US" sz="2400" b="1" u="sng" spc="-25" dirty="0">
                <a:solidFill>
                  <a:srgbClr val="7030A0"/>
                </a:solidFill>
                <a:latin typeface="Baloo Bhai 2" panose="03080502040302020200" pitchFamily="66" charset="0"/>
                <a:cs typeface="Baloo Bhai 2" panose="03080502040302020200" pitchFamily="66" charset="0"/>
              </a:rPr>
              <a:t>User ID </a:t>
            </a:r>
            <a:r>
              <a:rPr lang="en-US" altLang="en-US" u="sng" spc="-25" dirty="0">
                <a:solidFill>
                  <a:srgbClr val="7030A0"/>
                </a:solidFill>
                <a:latin typeface="Baloo Bhai 2" panose="03080502040302020200" pitchFamily="66" charset="0"/>
                <a:cs typeface="Baloo Bhai 2" panose="03080502040302020200" pitchFamily="66" charset="0"/>
              </a:rPr>
              <a:t>Password  Reset  &amp; User Details</a:t>
            </a:r>
            <a:r>
              <a:rPr lang="en-US" altLang="en-US" sz="2000" u="sng" spc="-25" dirty="0">
                <a:solidFill>
                  <a:srgbClr val="7030A0"/>
                </a:solidFill>
                <a:latin typeface="Baloo Bhai 2" panose="03080502040302020200" pitchFamily="66" charset="0"/>
                <a:cs typeface="Baloo Bhai 2" panose="03080502040302020200" pitchFamily="66" charset="0"/>
              </a:rPr>
              <a:t> </a:t>
            </a:r>
            <a:r>
              <a:rPr lang="en-US" altLang="en-US" u="sng" spc="-25" dirty="0">
                <a:solidFill>
                  <a:srgbClr val="7030A0"/>
                </a:solidFill>
                <a:latin typeface="Baloo Bhai 2" panose="03080502040302020200" pitchFamily="66" charset="0"/>
                <a:cs typeface="Baloo Bhai 2" panose="03080502040302020200" pitchFamily="66" charset="0"/>
              </a:rPr>
              <a:t>Change</a:t>
            </a:r>
          </a:p>
          <a:p>
            <a:pPr algn="ctr"/>
            <a:r>
              <a:rPr lang="en-US" altLang="en-US" sz="1400" b="1" u="sng" spc="-25" dirty="0">
                <a:solidFill>
                  <a:srgbClr val="002060"/>
                </a:solidFill>
                <a:latin typeface="Baloo Bhai 2" panose="03080502040302020200" pitchFamily="66" charset="0"/>
                <a:cs typeface="Baloo Bhai 2" panose="03080502040302020200" pitchFamily="66" charset="0"/>
              </a:rPr>
              <a:t>Option-1 Forgot </a:t>
            </a:r>
            <a:r>
              <a:rPr lang="en-GB" altLang="en-US" sz="1400" b="1" u="sng" spc="-25" dirty="0">
                <a:solidFill>
                  <a:srgbClr val="002060"/>
                </a:solidFill>
                <a:latin typeface="Baloo Bhai 2" panose="03080502040302020200" pitchFamily="66" charset="0"/>
                <a:cs typeface="Baloo Bhai 2" panose="03080502040302020200" pitchFamily="66" charset="0"/>
              </a:rPr>
              <a:t>Password</a:t>
            </a:r>
            <a:r>
              <a:rPr lang="en-US" altLang="en-US" sz="1400" b="1" u="sng" spc="-25" dirty="0">
                <a:solidFill>
                  <a:srgbClr val="002060"/>
                </a:solidFill>
                <a:latin typeface="Baloo Bhai 2" panose="03080502040302020200" pitchFamily="66" charset="0"/>
                <a:cs typeface="Baloo Bhai 2" panose="03080502040302020200" pitchFamily="66" charset="0"/>
              </a:rPr>
              <a:t> (</a:t>
            </a:r>
            <a:r>
              <a:rPr lang="gu-IN" altLang="en-US" sz="1400" b="1" u="sng" spc="-25" dirty="0">
                <a:solidFill>
                  <a:srgbClr val="002060"/>
                </a:solidFill>
                <a:latin typeface="Baloo Bhai 2" panose="03080502040302020200" pitchFamily="66" charset="0"/>
                <a:cs typeface="Baloo Bhai 2" panose="03080502040302020200" pitchFamily="66" charset="0"/>
              </a:rPr>
              <a:t>ફોર્ગેટ પાસવર્ડ ઓપ્શન નો ઉપયોગ કરીને પાસવર્ડ રીસેટ )</a:t>
            </a:r>
            <a:endParaRPr lang="en-US" altLang="en-US" sz="1400" b="1" u="sng" spc="-25" dirty="0">
              <a:solidFill>
                <a:srgbClr val="002060"/>
              </a:solidFill>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1196100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4A046B-2207-77ED-49C7-71B065B05CF9}"/>
              </a:ext>
            </a:extLst>
          </p:cNvPr>
          <p:cNvPicPr>
            <a:picLocks noChangeAspect="1"/>
          </p:cNvPicPr>
          <p:nvPr/>
        </p:nvPicPr>
        <p:blipFill>
          <a:blip r:embed="rId2"/>
          <a:stretch>
            <a:fillRect/>
          </a:stretch>
        </p:blipFill>
        <p:spPr>
          <a:xfrm>
            <a:off x="66113" y="904568"/>
            <a:ext cx="5816289" cy="4562167"/>
          </a:xfrm>
          <a:prstGeom prst="rect">
            <a:avLst/>
          </a:prstGeom>
          <a:ln>
            <a:solidFill>
              <a:schemeClr val="tx1"/>
            </a:solidFill>
          </a:ln>
        </p:spPr>
      </p:pic>
      <p:pic>
        <p:nvPicPr>
          <p:cNvPr id="4" name="Picture 3">
            <a:extLst>
              <a:ext uri="{FF2B5EF4-FFF2-40B4-BE49-F238E27FC236}">
                <a16:creationId xmlns:a16="http://schemas.microsoft.com/office/drawing/2014/main" id="{28AEAAF5-1324-BABE-22EC-B1774218F871}"/>
              </a:ext>
            </a:extLst>
          </p:cNvPr>
          <p:cNvPicPr>
            <a:picLocks noChangeAspect="1"/>
          </p:cNvPicPr>
          <p:nvPr/>
        </p:nvPicPr>
        <p:blipFill>
          <a:blip r:embed="rId3"/>
          <a:stretch>
            <a:fillRect/>
          </a:stretch>
        </p:blipFill>
        <p:spPr>
          <a:xfrm>
            <a:off x="5986098" y="904569"/>
            <a:ext cx="6139789" cy="4562166"/>
          </a:xfrm>
          <a:prstGeom prst="rect">
            <a:avLst/>
          </a:prstGeom>
          <a:ln>
            <a:solidFill>
              <a:schemeClr val="tx1"/>
            </a:solidFill>
          </a:ln>
        </p:spPr>
      </p:pic>
      <p:sp>
        <p:nvSpPr>
          <p:cNvPr id="5" name="TextBox 4">
            <a:extLst>
              <a:ext uri="{FF2B5EF4-FFF2-40B4-BE49-F238E27FC236}">
                <a16:creationId xmlns:a16="http://schemas.microsoft.com/office/drawing/2014/main" id="{6AEB0AA3-55CA-62DB-7AF7-134ABB0A0C2F}"/>
              </a:ext>
            </a:extLst>
          </p:cNvPr>
          <p:cNvSpPr txBox="1"/>
          <p:nvPr/>
        </p:nvSpPr>
        <p:spPr>
          <a:xfrm>
            <a:off x="113229" y="5612127"/>
            <a:ext cx="12012658" cy="646331"/>
          </a:xfrm>
          <a:prstGeom prst="rect">
            <a:avLst/>
          </a:prstGeom>
          <a:solidFill>
            <a:schemeClr val="accent1">
              <a:lumMod val="40000"/>
              <a:lumOff val="60000"/>
            </a:schemeClr>
          </a:solidFill>
          <a:ln>
            <a:solidFill>
              <a:srgbClr val="002060"/>
            </a:solidFill>
          </a:ln>
        </p:spPr>
        <p:txBody>
          <a:bodyPr wrap="square" rtlCol="0">
            <a:spAutoFit/>
          </a:bodyPr>
          <a:lstStyle/>
          <a:p>
            <a:pPr algn="just"/>
            <a:r>
              <a:rPr lang="gu-IN" dirty="0">
                <a:effectLst/>
                <a:latin typeface="Baloo Bhai 2" panose="03080502040302020200" pitchFamily="66" charset="0"/>
                <a:ea typeface="Arial" panose="020B0604020202020204" pitchFamily="34" charset="0"/>
                <a:cs typeface="Baloo Bhai 2" panose="03080502040302020200" pitchFamily="66" charset="0"/>
              </a:rPr>
              <a:t>આગળ જણાવ્યા મુજબના </a:t>
            </a:r>
            <a:r>
              <a:rPr lang="en-US" b="1" dirty="0">
                <a:effectLst/>
                <a:latin typeface="Baloo Bhai 2" panose="03080502040302020200" pitchFamily="66" charset="0"/>
                <a:ea typeface="Arial" panose="020B0604020202020204" pitchFamily="34" charset="0"/>
                <a:cs typeface="Baloo Bhai 2" panose="03080502040302020200" pitchFamily="66" charset="0"/>
              </a:rPr>
              <a:t>step-1</a:t>
            </a:r>
            <a:r>
              <a:rPr lang="gu-IN" b="1" dirty="0">
                <a:effectLst/>
                <a:latin typeface="Baloo Bhai 2" panose="03080502040302020200" pitchFamily="66" charset="0"/>
                <a:ea typeface="Arial" panose="020B0604020202020204" pitchFamily="34" charset="0"/>
                <a:cs typeface="Baloo Bhai 2" panose="03080502040302020200" pitchFamily="66" charset="0"/>
              </a:rPr>
              <a:t>,2 અને 3</a:t>
            </a:r>
            <a:r>
              <a:rPr lang="en-US" dirty="0">
                <a:effectLst/>
                <a:latin typeface="Baloo Bhai 2" panose="03080502040302020200" pitchFamily="66" charset="0"/>
                <a:ea typeface="Arial" panose="020B0604020202020204" pitchFamily="34" charset="0"/>
                <a:cs typeface="Baloo Bhai 2" panose="03080502040302020200" pitchFamily="66" charset="0"/>
              </a:rPr>
              <a:t> </a:t>
            </a:r>
            <a:r>
              <a:rPr lang="gu-IN" dirty="0">
                <a:effectLst/>
                <a:latin typeface="Baloo Bhai 2" panose="03080502040302020200" pitchFamily="66" charset="0"/>
                <a:ea typeface="Arial" panose="020B0604020202020204" pitchFamily="34" charset="0"/>
                <a:cs typeface="Baloo Bhai 2" panose="03080502040302020200" pitchFamily="66" charset="0"/>
              </a:rPr>
              <a:t>મુજબ પ્રક્રિયા કરતા </a:t>
            </a:r>
            <a:r>
              <a:rPr lang="gu-IN" b="1" dirty="0">
                <a:effectLst/>
                <a:latin typeface="Baloo Bhai 2" panose="03080502040302020200" pitchFamily="66" charset="0"/>
                <a:ea typeface="Arial" panose="020B0604020202020204" pitchFamily="34" charset="0"/>
                <a:cs typeface="Baloo Bhai 2" panose="03080502040302020200" pitchFamily="66" charset="0"/>
              </a:rPr>
              <a:t> Step-3 </a:t>
            </a:r>
            <a:r>
              <a:rPr lang="gu-IN" dirty="0">
                <a:effectLst/>
                <a:latin typeface="Baloo Bhai 2" panose="03080502040302020200" pitchFamily="66" charset="0"/>
                <a:ea typeface="Arial" panose="020B0604020202020204" pitchFamily="34" charset="0"/>
                <a:cs typeface="Baloo Bhai 2" panose="03080502040302020200" pitchFamily="66" charset="0"/>
              </a:rPr>
              <a:t>ની પ્રક્રિયા કર્યા બાદ </a:t>
            </a:r>
            <a:r>
              <a:rPr lang="gu-IN" b="1" dirty="0">
                <a:effectLst/>
                <a:latin typeface="Baloo Bhai 2" panose="03080502040302020200" pitchFamily="66" charset="0"/>
                <a:ea typeface="Arial" panose="020B0604020202020204" pitchFamily="34" charset="0"/>
                <a:cs typeface="Baloo Bhai 2" panose="03080502040302020200" pitchFamily="66" charset="0"/>
              </a:rPr>
              <a:t>(Mobile કે E-mail) </a:t>
            </a:r>
            <a:r>
              <a:rPr lang="gu-IN" dirty="0">
                <a:effectLst/>
                <a:latin typeface="Baloo Bhai 2" panose="03080502040302020200" pitchFamily="66" charset="0"/>
                <a:ea typeface="Arial" panose="020B0604020202020204" pitchFamily="34" charset="0"/>
                <a:cs typeface="Baloo Bhai 2" panose="03080502040302020200" pitchFamily="66" charset="0"/>
              </a:rPr>
              <a:t>જે </a:t>
            </a:r>
            <a:r>
              <a:rPr lang="gu-IN" b="1" dirty="0">
                <a:effectLst/>
                <a:latin typeface="Baloo Bhai 2" panose="03080502040302020200" pitchFamily="66" charset="0"/>
                <a:ea typeface="Arial" panose="020B0604020202020204" pitchFamily="34" charset="0"/>
                <a:cs typeface="Baloo Bhai 2" panose="03080502040302020200" pitchFamily="66" charset="0"/>
              </a:rPr>
              <a:t>OTP </a:t>
            </a:r>
            <a:r>
              <a:rPr lang="gu-IN" dirty="0">
                <a:effectLst/>
                <a:latin typeface="Baloo Bhai 2" panose="03080502040302020200" pitchFamily="66" charset="0"/>
                <a:ea typeface="Arial" panose="020B0604020202020204" pitchFamily="34" charset="0"/>
                <a:cs typeface="Baloo Bhai 2" panose="03080502040302020200" pitchFamily="66" charset="0"/>
              </a:rPr>
              <a:t>મળેલ છે તે </a:t>
            </a:r>
            <a:r>
              <a:rPr lang="gu-IN" b="1" dirty="0">
                <a:effectLst/>
                <a:latin typeface="Baloo Bhai 2" panose="03080502040302020200" pitchFamily="66" charset="0"/>
                <a:ea typeface="Arial" panose="020B0604020202020204" pitchFamily="34" charset="0"/>
                <a:cs typeface="Baloo Bhai 2" panose="03080502040302020200" pitchFamily="66" charset="0"/>
              </a:rPr>
              <a:t>OTP </a:t>
            </a:r>
            <a:r>
              <a:rPr lang="en-US" b="1" dirty="0">
                <a:effectLst/>
                <a:latin typeface="Baloo Bhai 2" panose="03080502040302020200" pitchFamily="66" charset="0"/>
                <a:ea typeface="Arial" panose="020B0604020202020204" pitchFamily="34" charset="0"/>
                <a:cs typeface="Baloo Bhai 2" panose="03080502040302020200" pitchFamily="66" charset="0"/>
              </a:rPr>
              <a:t>step-</a:t>
            </a:r>
            <a:r>
              <a:rPr lang="gu-IN" b="1" dirty="0">
                <a:latin typeface="Baloo Bhai 2" panose="03080502040302020200" pitchFamily="66" charset="0"/>
                <a:ea typeface="Arial" panose="020B0604020202020204" pitchFamily="34" charset="0"/>
                <a:cs typeface="Baloo Bhai 2" panose="03080502040302020200" pitchFamily="66" charset="0"/>
              </a:rPr>
              <a:t>4 એન્ટર (Enter) કરવો . </a:t>
            </a:r>
            <a:r>
              <a:rPr lang="gu-IN" dirty="0">
                <a:latin typeface="Baloo Bhai 2" panose="03080502040302020200" pitchFamily="66" charset="0"/>
                <a:ea typeface="Arial" panose="020B0604020202020204" pitchFamily="34" charset="0"/>
                <a:cs typeface="Baloo Bhai 2" panose="03080502040302020200" pitchFamily="66" charset="0"/>
              </a:rPr>
              <a:t>ત્યારબાદ</a:t>
            </a:r>
            <a:r>
              <a:rPr lang="gu-IN" b="1" dirty="0">
                <a:latin typeface="Baloo Bhai 2" panose="03080502040302020200" pitchFamily="66" charset="0"/>
                <a:ea typeface="Arial" panose="020B0604020202020204" pitchFamily="34" charset="0"/>
                <a:cs typeface="Baloo Bhai 2" panose="03080502040302020200" pitchFamily="66" charset="0"/>
              </a:rPr>
              <a:t> step-5 </a:t>
            </a:r>
            <a:r>
              <a:rPr lang="gu-IN" dirty="0">
                <a:latin typeface="Baloo Bhai 2" panose="03080502040302020200" pitchFamily="66" charset="0"/>
                <a:ea typeface="Arial" panose="020B0604020202020204" pitchFamily="34" charset="0"/>
                <a:cs typeface="Baloo Bhai 2" panose="03080502040302020200" pitchFamily="66" charset="0"/>
              </a:rPr>
              <a:t>ની અંદર</a:t>
            </a:r>
            <a:r>
              <a:rPr lang="gu-IN" b="1" dirty="0">
                <a:latin typeface="Baloo Bhai 2" panose="03080502040302020200" pitchFamily="66" charset="0"/>
                <a:ea typeface="Arial" panose="020B0604020202020204" pitchFamily="34" charset="0"/>
                <a:cs typeface="Baloo Bhai 2" panose="03080502040302020200" pitchFamily="66" charset="0"/>
              </a:rPr>
              <a:t> </a:t>
            </a:r>
            <a:r>
              <a:rPr lang="gu-IN" dirty="0">
                <a:effectLst/>
                <a:latin typeface="Baloo Bhai 2" panose="03080502040302020200" pitchFamily="66" charset="0"/>
                <a:ea typeface="Arial" panose="020B0604020202020204" pitchFamily="34" charset="0"/>
                <a:cs typeface="Baloo Bhai 2" panose="03080502040302020200" pitchFamily="66" charset="0"/>
              </a:rPr>
              <a:t>નવા પાસવર્ડને આપની પસંદગી અને યાદ રહે તે મુજબના બનાવવાના રહેશે.</a:t>
            </a:r>
            <a:endParaRPr lang="en-IN"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6" name="TextBox 9">
            <a:extLst>
              <a:ext uri="{FF2B5EF4-FFF2-40B4-BE49-F238E27FC236}">
                <a16:creationId xmlns:a16="http://schemas.microsoft.com/office/drawing/2014/main" id="{CD79EBCA-F8AA-E402-E6D6-A23359D67619}"/>
              </a:ext>
            </a:extLst>
          </p:cNvPr>
          <p:cNvSpPr txBox="1"/>
          <p:nvPr/>
        </p:nvSpPr>
        <p:spPr>
          <a:xfrm>
            <a:off x="4590501" y="3217552"/>
            <a:ext cx="895833" cy="422896"/>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nSpc>
                <a:spcPct val="107000"/>
              </a:lnSpc>
              <a:spcAft>
                <a:spcPts val="800"/>
              </a:spcAft>
            </a:pPr>
            <a:r>
              <a:rPr lang="en-IN" sz="2000" b="1" kern="1200" dirty="0">
                <a:solidFill>
                  <a:srgbClr val="000000"/>
                </a:solidFill>
                <a:effectLst/>
                <a:ea typeface="Calibri" panose="020F0502020204030204" pitchFamily="34" charset="0"/>
                <a:cs typeface="Shruti" panose="020B0502040204020203" pitchFamily="34" charset="0"/>
              </a:rPr>
              <a:t>Step-</a:t>
            </a:r>
            <a:r>
              <a:rPr lang="en-US" sz="2000" b="1" dirty="0">
                <a:solidFill>
                  <a:srgbClr val="000000"/>
                </a:solidFill>
                <a:ea typeface="Calibri" panose="020F0502020204030204" pitchFamily="34" charset="0"/>
                <a:cs typeface="Shruti" panose="020B0502040204020203" pitchFamily="34" charset="0"/>
              </a:rPr>
              <a:t>4</a:t>
            </a:r>
            <a:endParaRPr lang="en-IN" sz="1050" kern="100" dirty="0">
              <a:effectLst/>
              <a:ea typeface="Calibri" panose="020F0502020204030204" pitchFamily="34" charset="0"/>
              <a:cs typeface="Shruti" panose="020B0502040204020203" pitchFamily="34" charset="0"/>
            </a:endParaRPr>
          </a:p>
        </p:txBody>
      </p:sp>
      <p:sp>
        <p:nvSpPr>
          <p:cNvPr id="7" name="TextBox 9">
            <a:extLst>
              <a:ext uri="{FF2B5EF4-FFF2-40B4-BE49-F238E27FC236}">
                <a16:creationId xmlns:a16="http://schemas.microsoft.com/office/drawing/2014/main" id="{C96B1CBE-864F-A666-A638-93B34C96C30E}"/>
              </a:ext>
            </a:extLst>
          </p:cNvPr>
          <p:cNvSpPr txBox="1"/>
          <p:nvPr/>
        </p:nvSpPr>
        <p:spPr>
          <a:xfrm>
            <a:off x="10416067" y="3778121"/>
            <a:ext cx="895833" cy="422896"/>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nSpc>
                <a:spcPct val="107000"/>
              </a:lnSpc>
              <a:spcAft>
                <a:spcPts val="800"/>
              </a:spcAft>
            </a:pPr>
            <a:r>
              <a:rPr lang="en-IN" sz="2000" b="1" kern="1200" dirty="0">
                <a:solidFill>
                  <a:srgbClr val="000000"/>
                </a:solidFill>
                <a:effectLst/>
                <a:ea typeface="Calibri" panose="020F0502020204030204" pitchFamily="34" charset="0"/>
                <a:cs typeface="Shruti" panose="020B0502040204020203" pitchFamily="34" charset="0"/>
              </a:rPr>
              <a:t>Step-</a:t>
            </a:r>
            <a:r>
              <a:rPr lang="gu-IN" sz="2000" b="1" kern="1200" dirty="0">
                <a:solidFill>
                  <a:srgbClr val="000000"/>
                </a:solidFill>
                <a:effectLst/>
                <a:latin typeface="Baloo Bhai 2" panose="03080502040302020200" pitchFamily="66" charset="0"/>
                <a:ea typeface="Calibri" panose="020F0502020204030204" pitchFamily="34" charset="0"/>
                <a:cs typeface="Baloo Bhai 2" panose="03080502040302020200" pitchFamily="66" charset="0"/>
              </a:rPr>
              <a:t>5</a:t>
            </a:r>
            <a:endParaRPr lang="en-IN" sz="1050" kern="100" dirty="0">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 name="TextBox 1">
            <a:extLst>
              <a:ext uri="{FF2B5EF4-FFF2-40B4-BE49-F238E27FC236}">
                <a16:creationId xmlns:a16="http://schemas.microsoft.com/office/drawing/2014/main" id="{04771333-0231-892C-8B69-F0605594754C}"/>
              </a:ext>
            </a:extLst>
          </p:cNvPr>
          <p:cNvSpPr txBox="1"/>
          <p:nvPr/>
        </p:nvSpPr>
        <p:spPr>
          <a:xfrm>
            <a:off x="403123" y="312039"/>
            <a:ext cx="11257935" cy="76944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altLang="en-US" sz="2800" b="1" u="sng" spc="-25" dirty="0">
                <a:solidFill>
                  <a:srgbClr val="7030A0"/>
                </a:solidFill>
                <a:latin typeface="Baloo Bhai 2" panose="03080502040302020200" pitchFamily="66" charset="0"/>
                <a:cs typeface="Baloo Bhai 2" panose="03080502040302020200" pitchFamily="66" charset="0"/>
              </a:rPr>
              <a:t>User ID </a:t>
            </a:r>
            <a:r>
              <a:rPr lang="en-US" altLang="en-US" sz="2000" u="sng" spc="-25" dirty="0">
                <a:solidFill>
                  <a:srgbClr val="7030A0"/>
                </a:solidFill>
                <a:latin typeface="Baloo Bhai 2" panose="03080502040302020200" pitchFamily="66" charset="0"/>
                <a:cs typeface="Baloo Bhai 2" panose="03080502040302020200" pitchFamily="66" charset="0"/>
              </a:rPr>
              <a:t>Password  Reset  &amp; User Details</a:t>
            </a:r>
            <a:r>
              <a:rPr lang="en-US" altLang="en-US" sz="2400" u="sng" spc="-25" dirty="0">
                <a:solidFill>
                  <a:srgbClr val="7030A0"/>
                </a:solidFill>
                <a:latin typeface="Baloo Bhai 2" panose="03080502040302020200" pitchFamily="66" charset="0"/>
                <a:cs typeface="Baloo Bhai 2" panose="03080502040302020200" pitchFamily="66" charset="0"/>
              </a:rPr>
              <a:t> </a:t>
            </a:r>
            <a:r>
              <a:rPr lang="en-US" altLang="en-US" sz="2000" u="sng" spc="-25" dirty="0">
                <a:solidFill>
                  <a:srgbClr val="7030A0"/>
                </a:solidFill>
                <a:latin typeface="Baloo Bhai 2" panose="03080502040302020200" pitchFamily="66" charset="0"/>
                <a:cs typeface="Baloo Bhai 2" panose="03080502040302020200" pitchFamily="66" charset="0"/>
              </a:rPr>
              <a:t>Change</a:t>
            </a:r>
            <a:r>
              <a:rPr lang="en-US" altLang="en-US" sz="2800" u="sng" spc="-25" dirty="0">
                <a:solidFill>
                  <a:srgbClr val="7030A0"/>
                </a:solidFill>
                <a:latin typeface="Baloo Bhai 2" panose="03080502040302020200" pitchFamily="66" charset="0"/>
                <a:cs typeface="Baloo Bhai 2" panose="03080502040302020200" pitchFamily="66" charset="0"/>
              </a:rPr>
              <a:t> </a:t>
            </a:r>
            <a:endParaRPr lang="gu-IN" altLang="en-US" sz="2800" u="sng" spc="-25" dirty="0">
              <a:solidFill>
                <a:srgbClr val="7030A0"/>
              </a:solidFill>
              <a:latin typeface="Baloo Bhai 2" panose="03080502040302020200" pitchFamily="66" charset="0"/>
              <a:cs typeface="Baloo Bhai 2" panose="03080502040302020200" pitchFamily="66" charset="0"/>
            </a:endParaRPr>
          </a:p>
          <a:p>
            <a:pPr algn="ctr"/>
            <a:r>
              <a:rPr lang="en-US" altLang="en-US" sz="1600" b="1" u="sng" spc="-25" dirty="0">
                <a:solidFill>
                  <a:srgbClr val="002060"/>
                </a:solidFill>
                <a:latin typeface="Baloo Bhai 2" panose="03080502040302020200" pitchFamily="66" charset="0"/>
                <a:cs typeface="Baloo Bhai 2" panose="03080502040302020200" pitchFamily="66" charset="0"/>
              </a:rPr>
              <a:t>Option-1 Forgot </a:t>
            </a:r>
            <a:r>
              <a:rPr lang="en-GB" altLang="en-US" sz="1600" b="1" u="sng" spc="-25" dirty="0">
                <a:solidFill>
                  <a:srgbClr val="002060"/>
                </a:solidFill>
                <a:latin typeface="Baloo Bhai 2" panose="03080502040302020200" pitchFamily="66" charset="0"/>
                <a:cs typeface="Baloo Bhai 2" panose="03080502040302020200" pitchFamily="66" charset="0"/>
              </a:rPr>
              <a:t>Password</a:t>
            </a:r>
            <a:r>
              <a:rPr lang="en-US" altLang="en-US" sz="1600" b="1" u="sng" spc="-25" dirty="0">
                <a:solidFill>
                  <a:srgbClr val="002060"/>
                </a:solidFill>
                <a:latin typeface="Baloo Bhai 2" panose="03080502040302020200" pitchFamily="66" charset="0"/>
                <a:cs typeface="Baloo Bhai 2" panose="03080502040302020200" pitchFamily="66" charset="0"/>
              </a:rPr>
              <a:t> (</a:t>
            </a:r>
            <a:r>
              <a:rPr lang="gu-IN" altLang="en-US" sz="1600" b="1" u="sng" spc="-25" dirty="0">
                <a:solidFill>
                  <a:srgbClr val="002060"/>
                </a:solidFill>
                <a:latin typeface="Baloo Bhai 2" panose="03080502040302020200" pitchFamily="66" charset="0"/>
                <a:cs typeface="Baloo Bhai 2" panose="03080502040302020200" pitchFamily="66" charset="0"/>
              </a:rPr>
              <a:t>ફોર્ગેટ પાસવર્ડ ઓપ્શન નો ઉપયોગ કરીને પાસવર્ડ રીસેટ )</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3395403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6D5C64-D0C9-3358-0514-689705E99BC0}"/>
              </a:ext>
            </a:extLst>
          </p:cNvPr>
          <p:cNvPicPr>
            <a:picLocks noChangeAspect="1"/>
          </p:cNvPicPr>
          <p:nvPr/>
        </p:nvPicPr>
        <p:blipFill>
          <a:blip r:embed="rId2"/>
          <a:srcRect/>
          <a:stretch>
            <a:fillRect/>
          </a:stretch>
        </p:blipFill>
        <p:spPr bwMode="auto">
          <a:xfrm>
            <a:off x="110340" y="696759"/>
            <a:ext cx="5771535" cy="3618272"/>
          </a:xfrm>
          <a:prstGeom prst="rect">
            <a:avLst/>
          </a:prstGeom>
          <a:noFill/>
          <a:ln w="9525">
            <a:solidFill>
              <a:srgbClr val="002060"/>
            </a:solidFill>
            <a:miter lim="800000"/>
            <a:headEnd/>
            <a:tailEnd/>
          </a:ln>
        </p:spPr>
      </p:pic>
      <p:pic>
        <p:nvPicPr>
          <p:cNvPr id="4" name="Picture 3">
            <a:extLst>
              <a:ext uri="{FF2B5EF4-FFF2-40B4-BE49-F238E27FC236}">
                <a16:creationId xmlns:a16="http://schemas.microsoft.com/office/drawing/2014/main" id="{C470DB01-4F8A-6769-4E0B-AAAA80A15B1E}"/>
              </a:ext>
            </a:extLst>
          </p:cNvPr>
          <p:cNvPicPr>
            <a:picLocks noChangeAspect="1"/>
          </p:cNvPicPr>
          <p:nvPr/>
        </p:nvPicPr>
        <p:blipFill>
          <a:blip r:embed="rId3"/>
          <a:srcRect/>
          <a:stretch>
            <a:fillRect/>
          </a:stretch>
        </p:blipFill>
        <p:spPr bwMode="auto">
          <a:xfrm>
            <a:off x="5908640" y="820660"/>
            <a:ext cx="6096000" cy="3018881"/>
          </a:xfrm>
          <a:prstGeom prst="rect">
            <a:avLst/>
          </a:prstGeom>
          <a:noFill/>
          <a:ln w="9525">
            <a:solidFill>
              <a:srgbClr val="002060"/>
            </a:solidFill>
            <a:miter lim="800000"/>
            <a:headEnd/>
            <a:tailEnd/>
          </a:ln>
        </p:spPr>
      </p:pic>
      <p:pic>
        <p:nvPicPr>
          <p:cNvPr id="5" name="Picture 4">
            <a:extLst>
              <a:ext uri="{FF2B5EF4-FFF2-40B4-BE49-F238E27FC236}">
                <a16:creationId xmlns:a16="http://schemas.microsoft.com/office/drawing/2014/main" id="{080E111B-9889-714D-F22D-C1F433509CCB}"/>
              </a:ext>
            </a:extLst>
          </p:cNvPr>
          <p:cNvPicPr>
            <a:picLocks noChangeAspect="1"/>
          </p:cNvPicPr>
          <p:nvPr/>
        </p:nvPicPr>
        <p:blipFill>
          <a:blip r:embed="rId4"/>
          <a:srcRect/>
          <a:stretch>
            <a:fillRect/>
          </a:stretch>
        </p:blipFill>
        <p:spPr bwMode="auto">
          <a:xfrm>
            <a:off x="5560142" y="3289899"/>
            <a:ext cx="6422650" cy="3126659"/>
          </a:xfrm>
          <a:prstGeom prst="rect">
            <a:avLst/>
          </a:prstGeom>
          <a:noFill/>
          <a:ln w="9525">
            <a:solidFill>
              <a:srgbClr val="002060"/>
            </a:solidFill>
            <a:miter lim="800000"/>
            <a:headEnd/>
            <a:tailEnd/>
          </a:ln>
        </p:spPr>
      </p:pic>
      <p:sp>
        <p:nvSpPr>
          <p:cNvPr id="6" name="TextBox 5">
            <a:extLst>
              <a:ext uri="{FF2B5EF4-FFF2-40B4-BE49-F238E27FC236}">
                <a16:creationId xmlns:a16="http://schemas.microsoft.com/office/drawing/2014/main" id="{CE51E0EA-4DC7-49ED-425C-089B84E19185}"/>
              </a:ext>
            </a:extLst>
          </p:cNvPr>
          <p:cNvSpPr txBox="1"/>
          <p:nvPr/>
        </p:nvSpPr>
        <p:spPr>
          <a:xfrm>
            <a:off x="133828" y="4396298"/>
            <a:ext cx="5367419" cy="1938992"/>
          </a:xfrm>
          <a:prstGeom prst="rect">
            <a:avLst/>
          </a:prstGeom>
          <a:solidFill>
            <a:schemeClr val="accent1">
              <a:lumMod val="40000"/>
              <a:lumOff val="60000"/>
            </a:schemeClr>
          </a:solidFill>
          <a:ln>
            <a:solidFill>
              <a:srgbClr val="002060"/>
            </a:solidFill>
          </a:ln>
        </p:spPr>
        <p:txBody>
          <a:bodyPr wrap="square">
            <a:spAutoFit/>
          </a:bodyPr>
          <a:lstStyle/>
          <a:p>
            <a:pPr algn="just"/>
            <a:r>
              <a:rPr lang="gu-IN" sz="1500" dirty="0">
                <a:effectLst/>
                <a:latin typeface="Baloo Bhai 2" panose="03080502040302020200" pitchFamily="66" charset="0"/>
                <a:ea typeface="Arial" panose="020B0604020202020204" pitchFamily="34" charset="0"/>
                <a:cs typeface="Baloo Bhai 2" panose="03080502040302020200" pitchFamily="66" charset="0"/>
              </a:rPr>
              <a:t>ઉપર મુજબના  </a:t>
            </a:r>
            <a:r>
              <a:rPr lang="en-US" sz="1500" b="1" dirty="0">
                <a:effectLst/>
                <a:latin typeface="Baloo Bhai 2" panose="03080502040302020200" pitchFamily="66" charset="0"/>
                <a:ea typeface="Arial" panose="020B0604020202020204" pitchFamily="34" charset="0"/>
                <a:cs typeface="Baloo Bhai 2" panose="03080502040302020200" pitchFamily="66" charset="0"/>
              </a:rPr>
              <a:t>step-1</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Get Password By Unique Agency Code</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પર કિલ્ક કરવું ત્યારબાદ </a:t>
            </a:r>
            <a:r>
              <a:rPr lang="en-US" sz="1500" b="1" dirty="0">
                <a:effectLst/>
                <a:latin typeface="Baloo Bhai 2" panose="03080502040302020200" pitchFamily="66" charset="0"/>
                <a:ea typeface="Arial" panose="020B0604020202020204" pitchFamily="34" charset="0"/>
                <a:cs typeface="Baloo Bhai 2" panose="03080502040302020200" pitchFamily="66" charset="0"/>
              </a:rPr>
              <a:t>step-2</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 સ્ક્રીન શૉટ મુજબનું બોક્ષ દેખાશે જેમાં આપનો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Unique Agency Code</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નાખવો</a:t>
            </a:r>
            <a:r>
              <a:rPr lang="en-US" sz="1500" spc="-25" dirty="0">
                <a:effectLst/>
                <a:latin typeface="Baloo Bhai 2" panose="03080502040302020200" pitchFamily="66" charset="0"/>
                <a:ea typeface="Arial" panose="020B0604020202020204" pitchFamily="34" charset="0"/>
                <a:cs typeface="Baloo Bhai 2" panose="03080502040302020200" pitchFamily="66" charset="0"/>
              </a:rPr>
              <a:t>,</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ઇ-મેલ આઈડીમાં </a:t>
            </a:r>
            <a:r>
              <a:rPr lang="gu-IN" sz="1500" dirty="0">
                <a:effectLst/>
                <a:latin typeface="Baloo Bhai 2" panose="03080502040302020200" pitchFamily="66" charset="0"/>
                <a:ea typeface="Arial" panose="020B0604020202020204" pitchFamily="34" charset="0"/>
                <a:cs typeface="Baloo Bhai 2" panose="03080502040302020200" pitchFamily="66" charset="0"/>
              </a:rPr>
              <a:t>જે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ઇ-મેલ આઈડી</a:t>
            </a:r>
            <a:r>
              <a:rPr lang="gu-IN" sz="1500" dirty="0">
                <a:effectLst/>
                <a:latin typeface="Baloo Bhai 2" panose="03080502040302020200" pitchFamily="66" charset="0"/>
                <a:ea typeface="Arial" panose="020B0604020202020204" pitchFamily="34" charset="0"/>
                <a:cs typeface="Baloo Bhai 2" panose="03080502040302020200" pitchFamily="66" charset="0"/>
              </a:rPr>
              <a:t> આપની એજન્સી ના રજીસ્ટ્રેશન વખતે નોધેલ છે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તે લખવું </a:t>
            </a:r>
            <a:r>
              <a:rPr lang="gu-IN" sz="1500" dirty="0">
                <a:effectLst/>
                <a:latin typeface="Baloo Bhai 2" panose="03080502040302020200" pitchFamily="66" charset="0"/>
                <a:ea typeface="Arial" panose="020B0604020202020204" pitchFamily="34" charset="0"/>
                <a:cs typeface="Baloo Bhai 2" panose="03080502040302020200" pitchFamily="66" charset="0"/>
              </a:rPr>
              <a:t>અને સ્ક્રીનમાં દેખાતા કેપ્ચા કોડ લખવા પછી </a:t>
            </a:r>
            <a:r>
              <a:rPr lang="en-US" sz="1500" b="1" dirty="0">
                <a:effectLst/>
                <a:latin typeface="Baloo Bhai 2" panose="03080502040302020200" pitchFamily="66" charset="0"/>
                <a:ea typeface="Arial" panose="020B0604020202020204" pitchFamily="34" charset="0"/>
                <a:cs typeface="Baloo Bhai 2" panose="03080502040302020200" pitchFamily="66" charset="0"/>
              </a:rPr>
              <a:t>step-3</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a:t>
            </a:r>
            <a:r>
              <a:rPr lang="en-US" sz="1500" b="1" dirty="0">
                <a:effectLst/>
                <a:latin typeface="Baloo Bhai 2" panose="03080502040302020200" pitchFamily="66" charset="0"/>
                <a:ea typeface="Arial" panose="020B0604020202020204" pitchFamily="34" charset="0"/>
                <a:cs typeface="Baloo Bhai 2" panose="03080502040302020200" pitchFamily="66" charset="0"/>
              </a:rPr>
              <a:t>E-mail</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કે </a:t>
            </a:r>
            <a:r>
              <a:rPr lang="en-US" sz="1500" b="1" dirty="0">
                <a:effectLst/>
                <a:latin typeface="Baloo Bhai 2" panose="03080502040302020200" pitchFamily="66" charset="0"/>
                <a:ea typeface="Arial" panose="020B0604020202020204" pitchFamily="34" charset="0"/>
                <a:cs typeface="Baloo Bhai 2" panose="03080502040302020200" pitchFamily="66" charset="0"/>
              </a:rPr>
              <a:t>SMS</a:t>
            </a:r>
            <a:r>
              <a:rPr lang="gu-IN" sz="1500" dirty="0">
                <a:effectLst/>
                <a:latin typeface="Baloo Bhai 2" panose="03080502040302020200" pitchFamily="66" charset="0"/>
                <a:ea typeface="Arial" panose="020B0604020202020204" pitchFamily="34" charset="0"/>
                <a:cs typeface="Baloo Bhai 2" panose="03080502040302020200" pitchFamily="66" charset="0"/>
              </a:rPr>
              <a:t> દ્વારા </a:t>
            </a:r>
            <a:r>
              <a:rPr lang="en-US" sz="1500" b="1" dirty="0">
                <a:effectLst/>
                <a:latin typeface="Baloo Bhai 2" panose="03080502040302020200" pitchFamily="66" charset="0"/>
                <a:ea typeface="Arial" panose="020B0604020202020204" pitchFamily="34" charset="0"/>
                <a:cs typeface="Baloo Bhai 2" panose="03080502040302020200" pitchFamily="66" charset="0"/>
              </a:rPr>
              <a:t>OTP</a:t>
            </a:r>
            <a:r>
              <a:rPr lang="gu-IN" sz="1500" dirty="0">
                <a:effectLst/>
                <a:latin typeface="Baloo Bhai 2" panose="03080502040302020200" pitchFamily="66" charset="0"/>
                <a:ea typeface="Arial" panose="020B0604020202020204" pitchFamily="34" charset="0"/>
                <a:cs typeface="Baloo Bhai 2" panose="03080502040302020200" pitchFamily="66" charset="0"/>
              </a:rPr>
              <a:t> મેળવી નવો પાસવર્ડ </a:t>
            </a:r>
            <a:r>
              <a:rPr lang="en-US" sz="1500" b="1" dirty="0">
                <a:effectLst/>
                <a:latin typeface="Baloo Bhai 2" panose="03080502040302020200" pitchFamily="66" charset="0"/>
                <a:ea typeface="Arial" panose="020B0604020202020204" pitchFamily="34" charset="0"/>
                <a:cs typeface="Baloo Bhai 2" panose="03080502040302020200" pitchFamily="66" charset="0"/>
              </a:rPr>
              <a:t>change</a:t>
            </a:r>
            <a:r>
              <a:rPr lang="gu-IN" sz="1500" dirty="0">
                <a:effectLst/>
                <a:latin typeface="Baloo Bhai 2" panose="03080502040302020200" pitchFamily="66" charset="0"/>
                <a:ea typeface="Arial" panose="020B0604020202020204" pitchFamily="34" charset="0"/>
                <a:cs typeface="Baloo Bhai 2" panose="03080502040302020200" pitchFamily="66" charset="0"/>
              </a:rPr>
              <a:t> કરવો .(નવા પાસવર્ડ આપની ચોઈસ મુજબના બદલી શકાશે)</a:t>
            </a:r>
            <a:endParaRPr lang="en-IN" sz="1500" dirty="0">
              <a:effectLst/>
              <a:latin typeface="Baloo Bhai 2" panose="03080502040302020200" pitchFamily="66" charset="0"/>
              <a:ea typeface="Arial" panose="020B0604020202020204" pitchFamily="34" charset="0"/>
              <a:cs typeface="Baloo Bhai 2" panose="03080502040302020200" pitchFamily="66" charset="0"/>
            </a:endParaRPr>
          </a:p>
          <a:p>
            <a:pPr algn="just"/>
            <a:r>
              <a:rPr lang="gu-IN" sz="1500" b="1" dirty="0">
                <a:effectLst/>
                <a:latin typeface="Baloo Bhai 2" panose="03080502040302020200" pitchFamily="66" charset="0"/>
                <a:ea typeface="Arial" panose="020B0604020202020204" pitchFamily="34" charset="0"/>
                <a:cs typeface="Baloo Bhai 2" panose="03080502040302020200" pitchFamily="66" charset="0"/>
              </a:rPr>
              <a:t>નોધ:-</a:t>
            </a:r>
            <a:r>
              <a:rPr lang="gu-IN" sz="1500" dirty="0">
                <a:effectLst/>
                <a:latin typeface="Baloo Bhai 2" panose="03080502040302020200" pitchFamily="66" charset="0"/>
                <a:ea typeface="Arial" panose="020B0604020202020204" pitchFamily="34" charset="0"/>
                <a:cs typeface="Baloo Bhai 2" panose="03080502040302020200" pitchFamily="66" charset="0"/>
              </a:rPr>
              <a:t>ઉપર દર્શાવેલ ઇ-મેલથી જો કોઈ </a:t>
            </a:r>
            <a:r>
              <a:rPr lang="en-US" sz="1500" b="1" dirty="0">
                <a:effectLst/>
                <a:latin typeface="Baloo Bhai 2" panose="03080502040302020200" pitchFamily="66" charset="0"/>
                <a:ea typeface="Arial" panose="020B0604020202020204" pitchFamily="34" charset="0"/>
                <a:cs typeface="Baloo Bhai 2" panose="03080502040302020200" pitchFamily="66" charset="0"/>
              </a:rPr>
              <a:t>error</a:t>
            </a:r>
            <a:r>
              <a:rPr lang="gu-IN" sz="1500" dirty="0">
                <a:effectLst/>
                <a:latin typeface="Baloo Bhai 2" panose="03080502040302020200" pitchFamily="66" charset="0"/>
                <a:ea typeface="Arial" panose="020B0604020202020204" pitchFamily="34" charset="0"/>
                <a:cs typeface="Baloo Bhai 2" panose="03080502040302020200" pitchFamily="66" charset="0"/>
              </a:rPr>
              <a:t> આવે તો </a:t>
            </a:r>
            <a:r>
              <a:rPr lang="en-US" sz="1500" b="1" dirty="0">
                <a:effectLst/>
                <a:latin typeface="Baloo Bhai 2" panose="03080502040302020200" pitchFamily="66" charset="0"/>
                <a:ea typeface="Arial" panose="020B0604020202020204" pitchFamily="34" charset="0"/>
                <a:cs typeface="Baloo Bhai 2" panose="03080502040302020200" pitchFamily="66" charset="0"/>
              </a:rPr>
              <a:t>Forgot Password</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થી તમે કયું ઇ-મેલ આઈડી છે </a:t>
            </a:r>
            <a:r>
              <a:rPr lang="en-US" sz="1500" dirty="0">
                <a:effectLst/>
                <a:latin typeface="Baloo Bhai 2" panose="03080502040302020200" pitchFamily="66" charset="0"/>
                <a:ea typeface="Arial" panose="020B0604020202020204" pitchFamily="34" charset="0"/>
                <a:cs typeface="Baloo Bhai 2" panose="03080502040302020200" pitchFamily="66" charset="0"/>
              </a:rPr>
              <a:t>?</a:t>
            </a:r>
            <a:r>
              <a:rPr lang="gu-IN" sz="1500" dirty="0">
                <a:effectLst/>
                <a:latin typeface="Baloo Bhai 2" panose="03080502040302020200" pitchFamily="66" charset="0"/>
                <a:ea typeface="Arial" panose="020B0604020202020204" pitchFamily="34" charset="0"/>
                <a:cs typeface="Baloo Bhai 2" panose="03080502040302020200" pitchFamily="66" charset="0"/>
              </a:rPr>
              <a:t> તે </a:t>
            </a:r>
            <a:r>
              <a:rPr lang="gu-IN" sz="1500" dirty="0">
                <a:latin typeface="Baloo Bhai 2" panose="03080502040302020200" pitchFamily="66" charset="0"/>
                <a:ea typeface="Arial" panose="020B0604020202020204" pitchFamily="34" charset="0"/>
                <a:cs typeface="Baloo Bhai 2" panose="03080502040302020200" pitchFamily="66" charset="0"/>
              </a:rPr>
              <a:t>જાણવા મળશે.</a:t>
            </a:r>
            <a:endParaRPr lang="en-IN"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7" name="TextBox 9">
            <a:extLst>
              <a:ext uri="{FF2B5EF4-FFF2-40B4-BE49-F238E27FC236}">
                <a16:creationId xmlns:a16="http://schemas.microsoft.com/office/drawing/2014/main" id="{2A156954-6485-CFD8-1764-A06E84E837AB}"/>
              </a:ext>
            </a:extLst>
          </p:cNvPr>
          <p:cNvSpPr txBox="1"/>
          <p:nvPr/>
        </p:nvSpPr>
        <p:spPr>
          <a:xfrm>
            <a:off x="2552564" y="2703873"/>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Step-1</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8" name="TextBox 10">
            <a:extLst>
              <a:ext uri="{FF2B5EF4-FFF2-40B4-BE49-F238E27FC236}">
                <a16:creationId xmlns:a16="http://schemas.microsoft.com/office/drawing/2014/main" id="{D401804C-4471-0938-8514-78365789005E}"/>
              </a:ext>
            </a:extLst>
          </p:cNvPr>
          <p:cNvSpPr txBox="1"/>
          <p:nvPr/>
        </p:nvSpPr>
        <p:spPr>
          <a:xfrm>
            <a:off x="10212419" y="2427330"/>
            <a:ext cx="1181100" cy="514350"/>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2</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9" name="TextBox 10">
            <a:extLst>
              <a:ext uri="{FF2B5EF4-FFF2-40B4-BE49-F238E27FC236}">
                <a16:creationId xmlns:a16="http://schemas.microsoft.com/office/drawing/2014/main" id="{023FD04C-573F-64F4-9AD9-CF746692F812}"/>
              </a:ext>
            </a:extLst>
          </p:cNvPr>
          <p:cNvSpPr txBox="1"/>
          <p:nvPr/>
        </p:nvSpPr>
        <p:spPr>
          <a:xfrm>
            <a:off x="9144000" y="5321036"/>
            <a:ext cx="1181100" cy="514350"/>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4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Step-3</a:t>
            </a:r>
            <a:endParaRPr lang="en-IN" sz="11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 name="TextBox 1">
            <a:extLst>
              <a:ext uri="{FF2B5EF4-FFF2-40B4-BE49-F238E27FC236}">
                <a16:creationId xmlns:a16="http://schemas.microsoft.com/office/drawing/2014/main" id="{5DDCE396-452B-C8F0-3C13-62AD33A1C047}"/>
              </a:ext>
            </a:extLst>
          </p:cNvPr>
          <p:cNvSpPr txBox="1"/>
          <p:nvPr/>
        </p:nvSpPr>
        <p:spPr>
          <a:xfrm>
            <a:off x="403123" y="312039"/>
            <a:ext cx="11257935" cy="76944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altLang="en-US" sz="2800" b="1" u="sng" spc="-25" dirty="0">
                <a:solidFill>
                  <a:srgbClr val="7030A0"/>
                </a:solidFill>
                <a:latin typeface="Baloo Bhai 2" panose="03080502040302020200" pitchFamily="66" charset="0"/>
                <a:cs typeface="Baloo Bhai 2" panose="03080502040302020200" pitchFamily="66" charset="0"/>
              </a:rPr>
              <a:t>User ID </a:t>
            </a:r>
            <a:r>
              <a:rPr lang="en-US" altLang="en-US" sz="2000" u="sng" spc="-25" dirty="0">
                <a:solidFill>
                  <a:srgbClr val="7030A0"/>
                </a:solidFill>
                <a:latin typeface="Baloo Bhai 2" panose="03080502040302020200" pitchFamily="66" charset="0"/>
                <a:cs typeface="Baloo Bhai 2" panose="03080502040302020200" pitchFamily="66" charset="0"/>
              </a:rPr>
              <a:t>Password  Reset  &amp; User Details</a:t>
            </a:r>
            <a:r>
              <a:rPr lang="en-US" altLang="en-US" sz="2400" u="sng" spc="-25" dirty="0">
                <a:solidFill>
                  <a:srgbClr val="7030A0"/>
                </a:solidFill>
                <a:latin typeface="Baloo Bhai 2" panose="03080502040302020200" pitchFamily="66" charset="0"/>
                <a:cs typeface="Baloo Bhai 2" panose="03080502040302020200" pitchFamily="66" charset="0"/>
              </a:rPr>
              <a:t> </a:t>
            </a:r>
            <a:r>
              <a:rPr lang="en-US" altLang="en-US" sz="2000" u="sng" spc="-25" dirty="0">
                <a:solidFill>
                  <a:srgbClr val="7030A0"/>
                </a:solidFill>
                <a:latin typeface="Baloo Bhai 2" panose="03080502040302020200" pitchFamily="66" charset="0"/>
                <a:cs typeface="Baloo Bhai 2" panose="03080502040302020200" pitchFamily="66" charset="0"/>
              </a:rPr>
              <a:t>Change</a:t>
            </a:r>
            <a:r>
              <a:rPr lang="en-US" altLang="en-US" sz="2800" u="sng" spc="-25" dirty="0">
                <a:solidFill>
                  <a:srgbClr val="7030A0"/>
                </a:solidFill>
                <a:latin typeface="Baloo Bhai 2" panose="03080502040302020200" pitchFamily="66" charset="0"/>
                <a:cs typeface="Baloo Bhai 2" panose="03080502040302020200" pitchFamily="66" charset="0"/>
              </a:rPr>
              <a:t> </a:t>
            </a:r>
            <a:endParaRPr lang="gu-IN" altLang="en-US" sz="2800" u="sng" spc="-25" dirty="0">
              <a:solidFill>
                <a:srgbClr val="7030A0"/>
              </a:solidFill>
              <a:latin typeface="Baloo Bhai 2" panose="03080502040302020200" pitchFamily="66" charset="0"/>
              <a:cs typeface="Baloo Bhai 2" panose="03080502040302020200" pitchFamily="66" charset="0"/>
            </a:endParaRPr>
          </a:p>
          <a:p>
            <a:pPr algn="ctr"/>
            <a:r>
              <a:rPr lang="en-US" altLang="en-US" sz="1600" b="1" u="sng" spc="-25" dirty="0">
                <a:solidFill>
                  <a:srgbClr val="002060"/>
                </a:solidFill>
                <a:latin typeface="Baloo Bhai 2" panose="03080502040302020200" pitchFamily="66" charset="0"/>
                <a:cs typeface="Baloo Bhai 2" panose="03080502040302020200" pitchFamily="66" charset="0"/>
              </a:rPr>
              <a:t>Option-</a:t>
            </a:r>
            <a:r>
              <a:rPr lang="gu-IN" altLang="en-US" sz="1600" b="1" u="sng" spc="-25" dirty="0">
                <a:solidFill>
                  <a:srgbClr val="002060"/>
                </a:solidFill>
                <a:latin typeface="Baloo Bhai 2" panose="03080502040302020200" pitchFamily="66" charset="0"/>
                <a:cs typeface="Baloo Bhai 2" panose="03080502040302020200" pitchFamily="66" charset="0"/>
              </a:rPr>
              <a:t>2</a:t>
            </a:r>
            <a:r>
              <a:rPr lang="en-US" altLang="en-US" sz="1600" b="1" u="sng" spc="-25" dirty="0">
                <a:solidFill>
                  <a:srgbClr val="002060"/>
                </a:solidFill>
                <a:latin typeface="Baloo Bhai 2" panose="03080502040302020200" pitchFamily="66" charset="0"/>
                <a:cs typeface="Baloo Bhai 2" panose="03080502040302020200" pitchFamily="66" charset="0"/>
              </a:rPr>
              <a:t> </a:t>
            </a:r>
            <a:r>
              <a:rPr lang="en-IN" sz="1600" b="1" u="sng" spc="-25" dirty="0">
                <a:solidFill>
                  <a:srgbClr val="002060"/>
                </a:solidFill>
                <a:latin typeface="Baloo Bhai 2" panose="03080502040302020200" pitchFamily="66" charset="0"/>
                <a:cs typeface="Baloo Bhai 2" panose="03080502040302020200" pitchFamily="66" charset="0"/>
              </a:rPr>
              <a:t>Get Password By Unique Agency Code </a:t>
            </a:r>
            <a:r>
              <a:rPr lang="en-US" altLang="en-US" sz="1600" b="1" u="sng" spc="-25" dirty="0">
                <a:solidFill>
                  <a:srgbClr val="002060"/>
                </a:solidFill>
                <a:latin typeface="Baloo Bhai 2" panose="03080502040302020200" pitchFamily="66" charset="0"/>
                <a:cs typeface="Baloo Bhai 2" panose="03080502040302020200" pitchFamily="66" charset="0"/>
              </a:rPr>
              <a:t>(</a:t>
            </a:r>
            <a:r>
              <a:rPr lang="gu-IN" altLang="en-US" sz="1600" b="1" u="sng" spc="-25" dirty="0">
                <a:solidFill>
                  <a:srgbClr val="002060"/>
                </a:solidFill>
                <a:latin typeface="Baloo Bhai 2" panose="03080502040302020200" pitchFamily="66" charset="0"/>
                <a:cs typeface="Baloo Bhai 2" panose="03080502040302020200" pitchFamily="66" charset="0"/>
              </a:rPr>
              <a:t>ગેટ પાસવર્ડ બાય યુનિક કોડ ઓપ્શન નો ઉપયોગ કરીને પાસવર્ડ રીસેટ )</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858615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0E961B-9709-6B82-450E-FBDE4AF8C3EB}"/>
              </a:ext>
            </a:extLst>
          </p:cNvPr>
          <p:cNvSpPr txBox="1"/>
          <p:nvPr/>
        </p:nvSpPr>
        <p:spPr>
          <a:xfrm>
            <a:off x="196645" y="4009488"/>
            <a:ext cx="11788879" cy="2894639"/>
          </a:xfrm>
          <a:prstGeom prst="rect">
            <a:avLst/>
          </a:prstGeom>
          <a:solidFill>
            <a:schemeClr val="accent1">
              <a:lumMod val="40000"/>
              <a:lumOff val="60000"/>
            </a:schemeClr>
          </a:solidFill>
          <a:ln>
            <a:solidFill>
              <a:srgbClr val="002060"/>
            </a:solidFill>
          </a:ln>
        </p:spPr>
        <p:txBody>
          <a:bodyPr wrap="square">
            <a:spAutoFit/>
          </a:bodyPr>
          <a:lstStyle/>
          <a:p>
            <a:pPr marL="63500" algn="just">
              <a:spcBef>
                <a:spcPts val="455"/>
              </a:spcBef>
              <a:spcAft>
                <a:spcPts val="0"/>
              </a:spcAft>
              <a:tabLst>
                <a:tab pos="520700" algn="l"/>
                <a:tab pos="521335" algn="l"/>
              </a:tabLst>
            </a:pPr>
            <a:r>
              <a:rPr lang="gu-IN" sz="1500" b="0" kern="0" dirty="0">
                <a:effectLst/>
                <a:latin typeface="Baloo Bhai 2" panose="03080502040302020200" pitchFamily="66" charset="0"/>
                <a:ea typeface="Arial" panose="020B0604020202020204" pitchFamily="34" charset="0"/>
                <a:cs typeface="Baloo Bhai 2" panose="03080502040302020200" pitchFamily="66" charset="0"/>
              </a:rPr>
              <a:t>ઉપરોક્ત દર્શાવેલ </a:t>
            </a:r>
            <a:r>
              <a:rPr lang="en-US" sz="1500" b="1" kern="0" dirty="0">
                <a:effectLst/>
                <a:latin typeface="Baloo Bhai 2" panose="03080502040302020200" pitchFamily="66" charset="0"/>
                <a:ea typeface="Arial" panose="020B0604020202020204" pitchFamily="34" charset="0"/>
                <a:cs typeface="Baloo Bhai 2" panose="03080502040302020200" pitchFamily="66" charset="0"/>
              </a:rPr>
              <a:t>step-1</a:t>
            </a:r>
            <a:r>
              <a:rPr lang="gu-IN" sz="1500" b="0" kern="0" dirty="0">
                <a:effectLst/>
                <a:latin typeface="Baloo Bhai 2" panose="03080502040302020200" pitchFamily="66" charset="0"/>
                <a:ea typeface="Arial" panose="020B0604020202020204" pitchFamily="34" charset="0"/>
                <a:cs typeface="Baloo Bhai 2" panose="03080502040302020200" pitchFamily="66" charset="0"/>
              </a:rPr>
              <a:t> મુજબ જે તાલુકાના </a:t>
            </a:r>
            <a:r>
              <a:rPr lang="en-US" sz="1500" b="1" kern="0" dirty="0">
                <a:effectLst/>
                <a:latin typeface="Baloo Bhai 2" panose="03080502040302020200" pitchFamily="66" charset="0"/>
                <a:ea typeface="Arial" panose="020B0604020202020204" pitchFamily="34" charset="0"/>
                <a:cs typeface="Baloo Bhai 2" panose="03080502040302020200" pitchFamily="66" charset="0"/>
              </a:rPr>
              <a:t>BRC/CRC/SMC/KGBV</a:t>
            </a:r>
            <a:r>
              <a:rPr lang="gu-IN" sz="1500" b="0" kern="0" dirty="0">
                <a:effectLst/>
                <a:latin typeface="Baloo Bhai 2" panose="03080502040302020200" pitchFamily="66" charset="0"/>
                <a:ea typeface="Arial" panose="020B0604020202020204" pitchFamily="34" charset="0"/>
                <a:cs typeface="Baloo Bhai 2" panose="03080502040302020200" pitchFamily="66" charset="0"/>
              </a:rPr>
              <a:t> અને </a:t>
            </a:r>
            <a:r>
              <a:rPr lang="en-US" sz="1500" b="1" kern="0" dirty="0">
                <a:effectLst/>
                <a:latin typeface="Baloo Bhai 2" panose="03080502040302020200" pitchFamily="66" charset="0"/>
                <a:ea typeface="Arial" panose="020B0604020202020204" pitchFamily="34" charset="0"/>
                <a:cs typeface="Baloo Bhai 2" panose="03080502040302020200" pitchFamily="66" charset="0"/>
              </a:rPr>
              <a:t>SMDC</a:t>
            </a:r>
            <a:r>
              <a:rPr lang="gu-IN" sz="1500" b="0" kern="0" dirty="0">
                <a:effectLst/>
                <a:latin typeface="Baloo Bhai 2" panose="03080502040302020200" pitchFamily="66" charset="0"/>
                <a:ea typeface="Arial" panose="020B0604020202020204" pitchFamily="34" charset="0"/>
                <a:cs typeface="Baloo Bhai 2" panose="03080502040302020200" pitchFamily="66" charset="0"/>
              </a:rPr>
              <a:t> ના એડમીન </a:t>
            </a:r>
            <a:r>
              <a:rPr lang="en-US" sz="1500" b="0" kern="0" dirty="0">
                <a:effectLst/>
                <a:latin typeface="Baloo Bhai 2" panose="03080502040302020200" pitchFamily="66" charset="0"/>
                <a:ea typeface="Arial" panose="020B0604020202020204" pitchFamily="34" charset="0"/>
                <a:cs typeface="Baloo Bhai 2" panose="03080502040302020200" pitchFamily="66" charset="0"/>
              </a:rPr>
              <a:t>,</a:t>
            </a:r>
            <a:r>
              <a:rPr lang="gu-IN" sz="1500" b="0" kern="0" dirty="0">
                <a:effectLst/>
                <a:latin typeface="Baloo Bhai 2" panose="03080502040302020200" pitchFamily="66" charset="0"/>
                <a:ea typeface="Arial" panose="020B0604020202020204" pitchFamily="34" charset="0"/>
                <a:cs typeface="Baloo Bhai 2" panose="03080502040302020200" pitchFamily="66" charset="0"/>
              </a:rPr>
              <a:t> મેકર અને ચેકર આઇડીમાં નામ, મોબાઈલ નંબર અને ઇ-મેલ આઇડી બદલી શકાશે. </a:t>
            </a:r>
            <a:endParaRPr lang="en-IN" sz="1500" b="1" kern="0" dirty="0">
              <a:effectLst/>
              <a:latin typeface="Baloo Bhai 2" panose="03080502040302020200" pitchFamily="66" charset="0"/>
              <a:ea typeface="Arial" panose="020B0604020202020204" pitchFamily="34" charset="0"/>
              <a:cs typeface="Baloo Bhai 2" panose="03080502040302020200" pitchFamily="66" charset="0"/>
            </a:endParaRPr>
          </a:p>
          <a:p>
            <a:pPr marL="63500" algn="just">
              <a:spcBef>
                <a:spcPts val="455"/>
              </a:spcBef>
              <a:spcAft>
                <a:spcPts val="0"/>
              </a:spcAft>
              <a:tabLst>
                <a:tab pos="520700" algn="l"/>
                <a:tab pos="521335" algn="l"/>
              </a:tabLst>
            </a:pPr>
            <a:r>
              <a:rPr lang="gu-IN" sz="1500" b="0" kern="0" dirty="0">
                <a:effectLst/>
                <a:latin typeface="Baloo Bhai 2" panose="03080502040302020200" pitchFamily="66" charset="0"/>
                <a:ea typeface="Arial" panose="020B0604020202020204" pitchFamily="34" charset="0"/>
                <a:cs typeface="Baloo Bhai 2" panose="03080502040302020200" pitchFamily="66" charset="0"/>
              </a:rPr>
              <a:t>તેના માટે એડમીન આઇડી ઓપન કરી </a:t>
            </a:r>
            <a:r>
              <a:rPr lang="en-US" sz="1500" b="1" kern="0" dirty="0">
                <a:effectLst/>
                <a:latin typeface="Baloo Bhai 2" panose="03080502040302020200" pitchFamily="66" charset="0"/>
                <a:ea typeface="Arial" panose="020B0604020202020204" pitchFamily="34" charset="0"/>
                <a:cs typeface="Baloo Bhai 2" panose="03080502040302020200" pitchFamily="66" charset="0"/>
              </a:rPr>
              <a:t>step-1</a:t>
            </a:r>
            <a:r>
              <a:rPr lang="gu-IN" sz="1500" b="0" kern="0" dirty="0">
                <a:effectLst/>
                <a:latin typeface="Baloo Bhai 2" panose="03080502040302020200" pitchFamily="66" charset="0"/>
                <a:ea typeface="Arial" panose="020B0604020202020204" pitchFamily="34" charset="0"/>
                <a:cs typeface="Baloo Bhai 2" panose="03080502040302020200" pitchFamily="66" charset="0"/>
              </a:rPr>
              <a:t> મુજબ </a:t>
            </a:r>
            <a:r>
              <a:rPr lang="en-US" sz="1500" b="1" kern="0" dirty="0" err="1">
                <a:effectLst/>
                <a:latin typeface="Baloo Bhai 2" panose="03080502040302020200" pitchFamily="66" charset="0"/>
                <a:ea typeface="Arial" panose="020B0604020202020204" pitchFamily="34" charset="0"/>
                <a:cs typeface="Baloo Bhai 2" panose="03080502040302020200" pitchFamily="66" charset="0"/>
              </a:rPr>
              <a:t>Mater→User→Manage</a:t>
            </a:r>
            <a:r>
              <a:rPr lang="en-US" sz="1500" b="1" kern="0" dirty="0">
                <a:effectLst/>
                <a:latin typeface="Baloo Bhai 2" panose="03080502040302020200" pitchFamily="66" charset="0"/>
                <a:ea typeface="Arial" panose="020B0604020202020204" pitchFamily="34" charset="0"/>
                <a:cs typeface="Baloo Bhai 2" panose="03080502040302020200" pitchFamily="66" charset="0"/>
              </a:rPr>
              <a:t> </a:t>
            </a:r>
            <a:r>
              <a:rPr lang="gu-IN" sz="1500" kern="0" dirty="0">
                <a:effectLst/>
                <a:latin typeface="Baloo Bhai 2" panose="03080502040302020200" pitchFamily="66" charset="0"/>
                <a:ea typeface="Arial" panose="020B0604020202020204" pitchFamily="34" charset="0"/>
                <a:cs typeface="Baloo Bhai 2" panose="03080502040302020200" pitchFamily="66" charset="0"/>
              </a:rPr>
              <a:t>પર જઈને </a:t>
            </a:r>
            <a:r>
              <a:rPr lang="en-US" sz="1500" b="1" kern="0" dirty="0">
                <a:effectLst/>
                <a:latin typeface="Baloo Bhai 2" panose="03080502040302020200" pitchFamily="66" charset="0"/>
                <a:ea typeface="Arial" panose="020B0604020202020204" pitchFamily="34" charset="0"/>
                <a:cs typeface="Baloo Bhai 2" panose="03080502040302020200" pitchFamily="66" charset="0"/>
              </a:rPr>
              <a:t>Search </a:t>
            </a:r>
            <a:r>
              <a:rPr lang="gu-IN" sz="1500" kern="0" dirty="0">
                <a:effectLst/>
                <a:latin typeface="Baloo Bhai 2" panose="03080502040302020200" pitchFamily="66" charset="0"/>
                <a:ea typeface="Arial" panose="020B0604020202020204" pitchFamily="34" charset="0"/>
                <a:cs typeface="Baloo Bhai 2" panose="03080502040302020200" pitchFamily="66" charset="0"/>
              </a:rPr>
              <a:t>કરતા </a:t>
            </a:r>
            <a:r>
              <a:rPr lang="en-US" sz="1500" b="1" kern="0" dirty="0">
                <a:effectLst/>
                <a:latin typeface="Baloo Bhai 2" panose="03080502040302020200" pitchFamily="66" charset="0"/>
                <a:ea typeface="Arial" panose="020B0604020202020204" pitchFamily="34" charset="0"/>
                <a:cs typeface="Baloo Bhai 2" panose="03080502040302020200" pitchFamily="66" charset="0"/>
              </a:rPr>
              <a:t>step-1</a:t>
            </a:r>
            <a:r>
              <a:rPr lang="gu-IN" sz="1500" b="0" kern="0" dirty="0">
                <a:effectLst/>
                <a:latin typeface="Baloo Bhai 2" panose="03080502040302020200" pitchFamily="66" charset="0"/>
                <a:ea typeface="Arial" panose="020B0604020202020204" pitchFamily="34" charset="0"/>
                <a:cs typeface="Baloo Bhai 2" panose="03080502040302020200" pitchFamily="66" charset="0"/>
              </a:rPr>
              <a:t> મુજબ </a:t>
            </a:r>
            <a:r>
              <a:rPr lang="gu-IN" sz="1500" kern="0" dirty="0">
                <a:effectLst/>
                <a:latin typeface="Baloo Bhai 2" panose="03080502040302020200" pitchFamily="66" charset="0"/>
                <a:ea typeface="Arial" panose="020B0604020202020204" pitchFamily="34" charset="0"/>
                <a:cs typeface="Baloo Bhai 2" panose="03080502040302020200" pitchFamily="66" charset="0"/>
              </a:rPr>
              <a:t>જેતે એડમીન આઈડી માં બનેં તમામ User ની માહિતી જોવા મળશે ,</a:t>
            </a:r>
            <a:r>
              <a:rPr lang="gu-IN" sz="1500" b="1" kern="0" dirty="0">
                <a:effectLst/>
                <a:latin typeface="Baloo Bhai 2" panose="03080502040302020200" pitchFamily="66" charset="0"/>
                <a:ea typeface="Arial" panose="020B0604020202020204" pitchFamily="34" charset="0"/>
                <a:cs typeface="Baloo Bhai 2" panose="03080502040302020200" pitchFamily="66" charset="0"/>
              </a:rPr>
              <a:t> </a:t>
            </a:r>
            <a:r>
              <a:rPr lang="gu-IN" sz="1500" b="0" kern="0" dirty="0">
                <a:effectLst/>
                <a:latin typeface="Baloo Bhai 2" panose="03080502040302020200" pitchFamily="66" charset="0"/>
                <a:ea typeface="Arial" panose="020B0604020202020204" pitchFamily="34" charset="0"/>
                <a:cs typeface="Baloo Bhai 2" panose="03080502040302020200" pitchFamily="66" charset="0"/>
              </a:rPr>
              <a:t>ત્યાર બાદ જે </a:t>
            </a:r>
            <a:r>
              <a:rPr lang="en-US" sz="1500" b="1" kern="0" dirty="0">
                <a:effectLst/>
                <a:latin typeface="Baloo Bhai 2" panose="03080502040302020200" pitchFamily="66" charset="0"/>
                <a:ea typeface="Arial" panose="020B0604020202020204" pitchFamily="34" charset="0"/>
                <a:cs typeface="Baloo Bhai 2" panose="03080502040302020200" pitchFamily="66" charset="0"/>
              </a:rPr>
              <a:t>User </a:t>
            </a:r>
            <a:r>
              <a:rPr lang="gu-IN" sz="1500" b="1" kern="0" dirty="0">
                <a:effectLst/>
                <a:latin typeface="Baloo Bhai 2" panose="03080502040302020200" pitchFamily="66" charset="0"/>
                <a:ea typeface="Arial" panose="020B0604020202020204" pitchFamily="34" charset="0"/>
                <a:cs typeface="Baloo Bhai 2" panose="03080502040302020200" pitchFamily="66" charset="0"/>
              </a:rPr>
              <a:t>ના </a:t>
            </a:r>
            <a:r>
              <a:rPr lang="gu-IN" sz="1500" b="0" kern="0" dirty="0">
                <a:effectLst/>
                <a:latin typeface="Baloo Bhai 2" panose="03080502040302020200" pitchFamily="66" charset="0"/>
                <a:ea typeface="Arial" panose="020B0604020202020204" pitchFamily="34" charset="0"/>
                <a:cs typeface="Baloo Bhai 2" panose="03080502040302020200" pitchFamily="66" charset="0"/>
              </a:rPr>
              <a:t>આઇડીમાં ફેરફાર કરવાનો હોય તેના પર કિલક કરવું , આથી </a:t>
            </a:r>
            <a:r>
              <a:rPr lang="en-US" sz="1500" b="1" kern="0" dirty="0">
                <a:effectLst/>
                <a:latin typeface="Baloo Bhai 2" panose="03080502040302020200" pitchFamily="66" charset="0"/>
                <a:ea typeface="Arial" panose="020B0604020202020204" pitchFamily="34" charset="0"/>
                <a:cs typeface="Baloo Bhai 2" panose="03080502040302020200" pitchFamily="66" charset="0"/>
              </a:rPr>
              <a:t>step-1</a:t>
            </a:r>
            <a:r>
              <a:rPr lang="gu-IN" sz="1500" b="0" kern="0" dirty="0">
                <a:effectLst/>
                <a:latin typeface="Baloo Bhai 2" panose="03080502040302020200" pitchFamily="66" charset="0"/>
                <a:ea typeface="Arial" panose="020B0604020202020204" pitchFamily="34" charset="0"/>
                <a:cs typeface="Baloo Bhai 2" panose="03080502040302020200" pitchFamily="66" charset="0"/>
              </a:rPr>
              <a:t> માં ફૂલ સ્ક્રીન માં જે માહિતી દેખાય છે ત્યાં </a:t>
            </a:r>
            <a:r>
              <a:rPr lang="en-US" sz="1500" b="1" kern="0" dirty="0">
                <a:effectLst/>
                <a:latin typeface="Baloo Bhai 2" panose="03080502040302020200" pitchFamily="66" charset="0"/>
                <a:ea typeface="Arial" panose="020B0604020202020204" pitchFamily="34" charset="0"/>
                <a:cs typeface="Baloo Bhai 2" panose="03080502040302020200" pitchFamily="66" charset="0"/>
              </a:rPr>
              <a:t>Edit</a:t>
            </a:r>
            <a:r>
              <a:rPr lang="gu-IN" sz="1500" b="0" kern="0" dirty="0">
                <a:effectLst/>
                <a:latin typeface="Baloo Bhai 2" panose="03080502040302020200" pitchFamily="66" charset="0"/>
                <a:ea typeface="Arial" panose="020B0604020202020204" pitchFamily="34" charset="0"/>
                <a:cs typeface="Baloo Bhai 2" panose="03080502040302020200" pitchFamily="66" charset="0"/>
              </a:rPr>
              <a:t> ઓપ્શન પર ક્લિક કરવાનું રેહશે</a:t>
            </a:r>
            <a:r>
              <a:rPr lang="gu-IN" sz="1500" b="1" kern="0" dirty="0">
                <a:effectLst/>
                <a:latin typeface="Baloo Bhai 2" panose="03080502040302020200" pitchFamily="66" charset="0"/>
                <a:ea typeface="Arial" panose="020B0604020202020204" pitchFamily="34" charset="0"/>
                <a:cs typeface="Baloo Bhai 2" panose="03080502040302020200" pitchFamily="66" charset="0"/>
              </a:rPr>
              <a:t>.</a:t>
            </a:r>
            <a:endParaRPr lang="en-GB" sz="1500" b="1" u="sng" kern="0" dirty="0">
              <a:latin typeface="Baloo Bhai 2" panose="03080502040302020200" pitchFamily="66" charset="0"/>
              <a:ea typeface="Arial" panose="020B0604020202020204" pitchFamily="34" charset="0"/>
              <a:cs typeface="Baloo Bhai 2" panose="03080502040302020200" pitchFamily="66" charset="0"/>
            </a:endParaRPr>
          </a:p>
          <a:p>
            <a:pPr marL="63500" algn="just">
              <a:spcBef>
                <a:spcPts val="455"/>
              </a:spcBef>
              <a:spcAft>
                <a:spcPts val="0"/>
              </a:spcAft>
              <a:tabLst>
                <a:tab pos="520700" algn="l"/>
                <a:tab pos="521335" algn="l"/>
              </a:tabLst>
            </a:pPr>
            <a:r>
              <a:rPr lang="gu-IN" sz="1500" b="1" u="sng" kern="0" dirty="0">
                <a:effectLst/>
                <a:latin typeface="Baloo Bhai 2" panose="03080502040302020200" pitchFamily="66" charset="0"/>
                <a:ea typeface="Arial" panose="020B0604020202020204" pitchFamily="34" charset="0"/>
                <a:cs typeface="Baloo Bhai 2" panose="03080502040302020200" pitchFamily="66" charset="0"/>
              </a:rPr>
              <a:t>(અગત્યની નોંધ:</a:t>
            </a:r>
            <a:r>
              <a:rPr lang="en-US" sz="1500" b="1" u="sng" kern="0" dirty="0">
                <a:effectLst/>
                <a:latin typeface="Baloo Bhai 2" panose="03080502040302020200" pitchFamily="66" charset="0"/>
                <a:ea typeface="Arial" panose="020B0604020202020204" pitchFamily="34" charset="0"/>
                <a:cs typeface="Baloo Bhai 2" panose="03080502040302020200" pitchFamily="66" charset="0"/>
              </a:rPr>
              <a:t>-</a:t>
            </a:r>
            <a:r>
              <a:rPr lang="gu-IN" sz="1500" b="1" u="sng" kern="0" dirty="0">
                <a:effectLst/>
                <a:latin typeface="Baloo Bhai 2" panose="03080502040302020200" pitchFamily="66" charset="0"/>
                <a:ea typeface="Arial" panose="020B0604020202020204" pitchFamily="34" charset="0"/>
                <a:cs typeface="Baloo Bhai 2" panose="03080502040302020200" pitchFamily="66" charset="0"/>
              </a:rPr>
              <a:t> એડમીન આઈડીમાં માત્ર મોબાઈલ નંબર જ બદલવાનો રેહશે જયારે મેકર/ચેકરમાં નામ</a:t>
            </a:r>
            <a:r>
              <a:rPr lang="en-US" sz="1500" b="1" u="sng" kern="0" dirty="0">
                <a:effectLst/>
                <a:latin typeface="Baloo Bhai 2" panose="03080502040302020200" pitchFamily="66" charset="0"/>
                <a:ea typeface="Arial" panose="020B0604020202020204" pitchFamily="34" charset="0"/>
                <a:cs typeface="Baloo Bhai 2" panose="03080502040302020200" pitchFamily="66" charset="0"/>
              </a:rPr>
              <a:t>,</a:t>
            </a:r>
            <a:r>
              <a:rPr lang="gu-IN" sz="1500" b="1" u="sng" kern="0" dirty="0">
                <a:effectLst/>
                <a:latin typeface="Baloo Bhai 2" panose="03080502040302020200" pitchFamily="66" charset="0"/>
                <a:ea typeface="Arial" panose="020B0604020202020204" pitchFamily="34" charset="0"/>
                <a:cs typeface="Baloo Bhai 2" panose="03080502040302020200" pitchFamily="66" charset="0"/>
              </a:rPr>
              <a:t> મોબાઈલ નંબર અને ઇ-મેલ આઇડીમાં ફેરફાર કરી શકાશે) “</a:t>
            </a:r>
            <a:r>
              <a:rPr lang="en-GB" sz="1500" b="1" u="sng" kern="0" dirty="0">
                <a:effectLst/>
                <a:latin typeface="Baloo Bhai 2" panose="03080502040302020200" pitchFamily="66" charset="0"/>
                <a:ea typeface="Arial" panose="020B0604020202020204" pitchFamily="34" charset="0"/>
                <a:cs typeface="Baloo Bhai 2" panose="03080502040302020200" pitchFamily="66" charset="0"/>
              </a:rPr>
              <a:t>DSC</a:t>
            </a:r>
            <a:r>
              <a:rPr lang="gu-IN" sz="1500" b="1" u="sng" kern="0" dirty="0">
                <a:effectLst/>
                <a:latin typeface="Baloo Bhai 2" panose="03080502040302020200" pitchFamily="66" charset="0"/>
                <a:ea typeface="Arial" panose="020B0604020202020204" pitchFamily="34" charset="0"/>
                <a:cs typeface="Baloo Bhai 2" panose="03080502040302020200" pitchFamily="66" charset="0"/>
              </a:rPr>
              <a:t>માં જે નામ હોઈ તે નામ ચેકરમાં ટાઇપ કરવું”)</a:t>
            </a:r>
            <a:endParaRPr lang="en-IN" sz="1500" b="1" kern="0" dirty="0">
              <a:effectLst/>
              <a:latin typeface="Baloo Bhai 2" panose="03080502040302020200" pitchFamily="66" charset="0"/>
              <a:ea typeface="Arial" panose="020B0604020202020204" pitchFamily="34" charset="0"/>
              <a:cs typeface="Baloo Bhai 2" panose="03080502040302020200" pitchFamily="66" charset="0"/>
            </a:endParaRPr>
          </a:p>
          <a:p>
            <a:pPr indent="457200" algn="just">
              <a:lnSpc>
                <a:spcPct val="107000"/>
              </a:lnSpc>
              <a:spcAft>
                <a:spcPts val="800"/>
              </a:spcAft>
            </a:pPr>
            <a:r>
              <a:rPr lang="gu-IN" sz="1500" kern="100" dirty="0">
                <a:effectLst/>
                <a:latin typeface="Baloo Bhai 2" panose="03080502040302020200" pitchFamily="66" charset="0"/>
                <a:ea typeface="Calibri" panose="020F0502020204030204" pitchFamily="34" charset="0"/>
                <a:cs typeface="Baloo Bhai 2" panose="03080502040302020200" pitchFamily="66" charset="0"/>
              </a:rPr>
              <a:t>આપના એડમીન ના આઈડી માંથી આપના દ્વારા બનાવેલ તમામ મેકર અને ચેકર આઇડી દેખાશે જેમાં </a:t>
            </a:r>
            <a:r>
              <a:rPr lang="en-IN" sz="1500" b="1" kern="100" dirty="0">
                <a:effectLst/>
                <a:latin typeface="Baloo Bhai 2" panose="03080502040302020200" pitchFamily="66" charset="0"/>
                <a:ea typeface="Calibri" panose="020F0502020204030204" pitchFamily="34" charset="0"/>
                <a:cs typeface="Baloo Bhai 2" panose="03080502040302020200" pitchFamily="66" charset="0"/>
              </a:rPr>
              <a:t>User</a:t>
            </a:r>
            <a:r>
              <a:rPr lang="gu-IN" sz="15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en-IN" sz="1500" b="1" kern="100" dirty="0">
                <a:effectLst/>
                <a:latin typeface="Baloo Bhai 2" panose="03080502040302020200" pitchFamily="66" charset="0"/>
                <a:ea typeface="Calibri" panose="020F0502020204030204" pitchFamily="34" charset="0"/>
                <a:cs typeface="Baloo Bhai 2" panose="03080502040302020200" pitchFamily="66" charset="0"/>
              </a:rPr>
              <a:t>Type</a:t>
            </a:r>
            <a:r>
              <a:rPr lang="gu-IN" sz="1500" kern="100" dirty="0">
                <a:effectLst/>
                <a:latin typeface="Baloo Bhai 2" panose="03080502040302020200" pitchFamily="66" charset="0"/>
                <a:ea typeface="Calibri" panose="020F0502020204030204" pitchFamily="34" charset="0"/>
                <a:cs typeface="Baloo Bhai 2" panose="03080502040302020200" pitchFamily="66" charset="0"/>
              </a:rPr>
              <a:t> માં </a:t>
            </a:r>
            <a:r>
              <a:rPr lang="en-IN" sz="1500" b="1" kern="100" dirty="0">
                <a:effectLst/>
                <a:latin typeface="Baloo Bhai 2" panose="03080502040302020200" pitchFamily="66" charset="0"/>
                <a:ea typeface="Calibri" panose="020F0502020204030204" pitchFamily="34" charset="0"/>
                <a:cs typeface="Baloo Bhai 2" panose="03080502040302020200" pitchFamily="66" charset="0"/>
              </a:rPr>
              <a:t>(“AGENCYADM” </a:t>
            </a:r>
            <a:r>
              <a:rPr lang="gu-IN" sz="15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500" kern="100" dirty="0">
                <a:effectLst/>
                <a:latin typeface="Baloo Bhai 2" panose="03080502040302020200" pitchFamily="66" charset="0"/>
                <a:ea typeface="Calibri" panose="020F0502020204030204" pitchFamily="34" charset="0"/>
                <a:cs typeface="Baloo Bhai 2" panose="03080502040302020200" pitchFamily="66" charset="0"/>
              </a:rPr>
              <a:t>એટલે “</a:t>
            </a:r>
            <a:r>
              <a:rPr lang="gu-IN" sz="1500" b="1" kern="100" dirty="0">
                <a:effectLst/>
                <a:latin typeface="Baloo Bhai 2" panose="03080502040302020200" pitchFamily="66" charset="0"/>
                <a:ea typeface="Calibri" panose="020F0502020204030204" pitchFamily="34" charset="0"/>
                <a:cs typeface="Baloo Bhai 2" panose="03080502040302020200" pitchFamily="66" charset="0"/>
              </a:rPr>
              <a:t>એડમીન” </a:t>
            </a:r>
            <a:r>
              <a:rPr lang="en-IN" sz="1500" b="1" kern="100" dirty="0">
                <a:effectLst/>
                <a:latin typeface="Baloo Bhai 2" panose="03080502040302020200" pitchFamily="66" charset="0"/>
                <a:ea typeface="Calibri" panose="020F0502020204030204" pitchFamily="34" charset="0"/>
                <a:cs typeface="Baloo Bhai 2" panose="03080502040302020200" pitchFamily="66" charset="0"/>
              </a:rPr>
              <a:t>,</a:t>
            </a:r>
            <a:r>
              <a:rPr lang="gu-IN" sz="15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en-IN" sz="1500" b="1" kern="100" dirty="0">
                <a:effectLst/>
                <a:latin typeface="Baloo Bhai 2" panose="03080502040302020200" pitchFamily="66" charset="0"/>
                <a:ea typeface="Calibri" panose="020F0502020204030204" pitchFamily="34" charset="0"/>
                <a:cs typeface="Baloo Bhai 2" panose="03080502040302020200" pitchFamily="66" charset="0"/>
              </a:rPr>
              <a:t>AGENCYDO”</a:t>
            </a:r>
            <a:r>
              <a:rPr lang="en-IN" sz="1500"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500" kern="100" dirty="0">
                <a:effectLst/>
                <a:latin typeface="Baloo Bhai 2" panose="03080502040302020200" pitchFamily="66" charset="0"/>
                <a:ea typeface="Calibri" panose="020F0502020204030204" pitchFamily="34" charset="0"/>
                <a:cs typeface="Baloo Bhai 2" panose="03080502040302020200" pitchFamily="66" charset="0"/>
              </a:rPr>
              <a:t>એટલે </a:t>
            </a:r>
            <a:r>
              <a:rPr lang="en-IN" sz="1500" b="1" kern="100" dirty="0">
                <a:effectLst/>
                <a:latin typeface="Baloo Bhai 2" panose="03080502040302020200" pitchFamily="66" charset="0"/>
                <a:ea typeface="Calibri" panose="020F0502020204030204" pitchFamily="34" charset="0"/>
                <a:cs typeface="Baloo Bhai 2" panose="03080502040302020200" pitchFamily="66" charset="0"/>
              </a:rPr>
              <a:t>“</a:t>
            </a:r>
            <a:r>
              <a:rPr lang="gu-IN" sz="1500" b="1" kern="100" dirty="0">
                <a:effectLst/>
                <a:latin typeface="Baloo Bhai 2" panose="03080502040302020200" pitchFamily="66" charset="0"/>
                <a:ea typeface="Calibri" panose="020F0502020204030204" pitchFamily="34" charset="0"/>
                <a:cs typeface="Baloo Bhai 2" panose="03080502040302020200" pitchFamily="66" charset="0"/>
              </a:rPr>
              <a:t>મેકર</a:t>
            </a:r>
            <a:r>
              <a:rPr lang="en-IN" sz="1500" b="1" kern="100" dirty="0">
                <a:effectLst/>
                <a:latin typeface="Baloo Bhai 2" panose="03080502040302020200" pitchFamily="66" charset="0"/>
                <a:ea typeface="Calibri" panose="020F0502020204030204" pitchFamily="34" charset="0"/>
                <a:cs typeface="Baloo Bhai 2" panose="03080502040302020200" pitchFamily="66" charset="0"/>
              </a:rPr>
              <a:t>”</a:t>
            </a:r>
            <a:r>
              <a:rPr lang="gu-IN" sz="1500" kern="100" dirty="0">
                <a:effectLst/>
                <a:latin typeface="Baloo Bhai 2" panose="03080502040302020200" pitchFamily="66" charset="0"/>
                <a:ea typeface="Calibri" panose="020F0502020204030204" pitchFamily="34" charset="0"/>
                <a:cs typeface="Baloo Bhai 2" panose="03080502040302020200" pitchFamily="66" charset="0"/>
              </a:rPr>
              <a:t> અને </a:t>
            </a:r>
            <a:r>
              <a:rPr lang="en-IN" sz="1500" b="1" kern="100" dirty="0">
                <a:effectLst/>
                <a:latin typeface="Baloo Bhai 2" panose="03080502040302020200" pitchFamily="66" charset="0"/>
                <a:ea typeface="Calibri" panose="020F0502020204030204" pitchFamily="34" charset="0"/>
                <a:cs typeface="Baloo Bhai 2" panose="03080502040302020200" pitchFamily="66" charset="0"/>
              </a:rPr>
              <a:t>“AGENCYDA”</a:t>
            </a:r>
            <a:r>
              <a:rPr lang="en-IN" sz="1500"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500" kern="100" dirty="0">
                <a:effectLst/>
                <a:latin typeface="Baloo Bhai 2" panose="03080502040302020200" pitchFamily="66" charset="0"/>
                <a:ea typeface="Calibri" panose="020F0502020204030204" pitchFamily="34" charset="0"/>
                <a:cs typeface="Baloo Bhai 2" panose="03080502040302020200" pitchFamily="66" charset="0"/>
              </a:rPr>
              <a:t>એટલે</a:t>
            </a:r>
            <a:r>
              <a:rPr lang="en-IN" sz="1500" b="1" kern="100" dirty="0">
                <a:effectLst/>
                <a:latin typeface="Baloo Bhai 2" panose="03080502040302020200" pitchFamily="66" charset="0"/>
                <a:ea typeface="Calibri" panose="020F0502020204030204" pitchFamily="34" charset="0"/>
                <a:cs typeface="Baloo Bhai 2" panose="03080502040302020200" pitchFamily="66" charset="0"/>
              </a:rPr>
              <a:t>“</a:t>
            </a:r>
            <a:r>
              <a:rPr lang="gu-IN" sz="1500" b="1" kern="100" dirty="0">
                <a:effectLst/>
                <a:latin typeface="Baloo Bhai 2" panose="03080502040302020200" pitchFamily="66" charset="0"/>
                <a:ea typeface="Calibri" panose="020F0502020204030204" pitchFamily="34" charset="0"/>
                <a:cs typeface="Baloo Bhai 2" panose="03080502040302020200" pitchFamily="66" charset="0"/>
              </a:rPr>
              <a:t>ચેકર</a:t>
            </a:r>
            <a:r>
              <a:rPr lang="en-IN" sz="1500" b="1" kern="100" dirty="0">
                <a:effectLst/>
                <a:latin typeface="Baloo Bhai 2" panose="03080502040302020200" pitchFamily="66" charset="0"/>
                <a:ea typeface="Calibri" panose="020F0502020204030204" pitchFamily="34" charset="0"/>
                <a:cs typeface="Baloo Bhai 2" panose="03080502040302020200" pitchFamily="66" charset="0"/>
              </a:rPr>
              <a:t>”</a:t>
            </a:r>
            <a:r>
              <a:rPr lang="gu-IN" sz="1500" kern="100" dirty="0">
                <a:effectLst/>
                <a:latin typeface="Baloo Bhai 2" panose="03080502040302020200" pitchFamily="66" charset="0"/>
                <a:ea typeface="Calibri" panose="020F0502020204030204" pitchFamily="34" charset="0"/>
                <a:cs typeface="Baloo Bhai 2" panose="03080502040302020200" pitchFamily="66" charset="0"/>
              </a:rPr>
              <a:t> સમજવાનું રેહશે) જે આઇડી ફેરફાર કરવાનો હોય તેમાં આપ કરી શકશો)</a:t>
            </a:r>
            <a:endParaRPr lang="en-IN" sz="1500" kern="100" dirty="0">
              <a:effectLst/>
              <a:latin typeface="Baloo Bhai 2" panose="03080502040302020200" pitchFamily="66" charset="0"/>
              <a:ea typeface="Calibri" panose="020F0502020204030204" pitchFamily="34" charset="0"/>
              <a:cs typeface="Baloo Bhai 2" panose="03080502040302020200" pitchFamily="66" charset="0"/>
            </a:endParaRPr>
          </a:p>
          <a:p>
            <a:pPr algn="just"/>
            <a:r>
              <a:rPr lang="gu-IN" sz="1500" b="1" u="sng" dirty="0">
                <a:effectLst/>
                <a:latin typeface="Baloo Bhai 2" panose="03080502040302020200" pitchFamily="66" charset="0"/>
                <a:ea typeface="Arial" panose="020B0604020202020204" pitchFamily="34" charset="0"/>
                <a:cs typeface="Baloo Bhai 2" panose="03080502040302020200" pitchFamily="66" charset="0"/>
              </a:rPr>
              <a:t>ખાસ નોધ:</a:t>
            </a:r>
            <a:r>
              <a:rPr lang="gu-IN" sz="1500" dirty="0">
                <a:effectLst/>
                <a:latin typeface="Baloo Bhai 2" panose="03080502040302020200" pitchFamily="66" charset="0"/>
                <a:ea typeface="Arial" panose="020B0604020202020204" pitchFamily="34" charset="0"/>
                <a:cs typeface="Baloo Bhai 2" panose="03080502040302020200" pitchFamily="66" charset="0"/>
              </a:rPr>
              <a:t> જયારે આપણે જે શાળાનું મેકર અને ચેકર આઇડી બનાવતા હોઈએ ત્યારે ખાસ તકેદારી રાખવી કે ડુપ્લીકેટ આઈડી કે એક થી વધારે આઈડી ના બનવા જોઈએ જેથી PFMSમાં ખર્ચ બુક </a:t>
            </a:r>
            <a:r>
              <a:rPr lang="gu-IN" sz="1500" dirty="0">
                <a:latin typeface="Baloo Bhai 2" panose="03080502040302020200" pitchFamily="66" charset="0"/>
                <a:ea typeface="Arial" panose="020B0604020202020204" pitchFamily="34" charset="0"/>
                <a:cs typeface="Baloo Bhai 2" panose="03080502040302020200" pitchFamily="66" charset="0"/>
              </a:rPr>
              <a:t>કરવામાં કોઈ મુશ્કેલી ના થઈ સકે.</a:t>
            </a:r>
            <a:endParaRPr lang="en-IN" sz="1500" dirty="0">
              <a:effectLst/>
              <a:latin typeface="Baloo Bhai 2" panose="03080502040302020200" pitchFamily="66" charset="0"/>
              <a:ea typeface="Arial" panose="020B0604020202020204" pitchFamily="34" charset="0"/>
              <a:cs typeface="Baloo Bhai 2" panose="03080502040302020200" pitchFamily="66" charset="0"/>
            </a:endParaRPr>
          </a:p>
        </p:txBody>
      </p:sp>
      <p:pic>
        <p:nvPicPr>
          <p:cNvPr id="5" name="Picture 4">
            <a:extLst>
              <a:ext uri="{FF2B5EF4-FFF2-40B4-BE49-F238E27FC236}">
                <a16:creationId xmlns:a16="http://schemas.microsoft.com/office/drawing/2014/main" id="{3668DA7B-3AAD-A02C-72CC-D7DEB013D308}"/>
              </a:ext>
            </a:extLst>
          </p:cNvPr>
          <p:cNvPicPr>
            <a:picLocks noChangeAspect="1"/>
          </p:cNvPicPr>
          <p:nvPr/>
        </p:nvPicPr>
        <p:blipFill>
          <a:blip r:embed="rId2"/>
          <a:srcRect/>
          <a:stretch>
            <a:fillRect/>
          </a:stretch>
        </p:blipFill>
        <p:spPr bwMode="auto">
          <a:xfrm>
            <a:off x="5958347" y="122318"/>
            <a:ext cx="6117088" cy="3800753"/>
          </a:xfrm>
          <a:prstGeom prst="rect">
            <a:avLst/>
          </a:prstGeom>
          <a:noFill/>
          <a:ln w="9525">
            <a:solidFill>
              <a:srgbClr val="002060"/>
            </a:solidFill>
            <a:miter lim="800000"/>
            <a:headEnd/>
            <a:tailEnd/>
          </a:ln>
        </p:spPr>
      </p:pic>
      <p:pic>
        <p:nvPicPr>
          <p:cNvPr id="9" name="Picture 8">
            <a:extLst>
              <a:ext uri="{FF2B5EF4-FFF2-40B4-BE49-F238E27FC236}">
                <a16:creationId xmlns:a16="http://schemas.microsoft.com/office/drawing/2014/main" id="{58B10199-F1AC-959A-A9AA-661E0ECDAA0E}"/>
              </a:ext>
            </a:extLst>
          </p:cNvPr>
          <p:cNvPicPr>
            <a:picLocks noChangeAspect="1"/>
          </p:cNvPicPr>
          <p:nvPr/>
        </p:nvPicPr>
        <p:blipFill>
          <a:blip r:embed="rId3"/>
          <a:srcRect/>
          <a:stretch>
            <a:fillRect/>
          </a:stretch>
        </p:blipFill>
        <p:spPr bwMode="auto">
          <a:xfrm>
            <a:off x="196645" y="184705"/>
            <a:ext cx="5634796" cy="3738365"/>
          </a:xfrm>
          <a:prstGeom prst="rect">
            <a:avLst/>
          </a:prstGeom>
          <a:noFill/>
          <a:ln w="9525">
            <a:solidFill>
              <a:srgbClr val="002060"/>
            </a:solidFill>
            <a:miter lim="800000"/>
            <a:headEnd/>
            <a:tailEnd/>
          </a:ln>
        </p:spPr>
      </p:pic>
      <p:sp>
        <p:nvSpPr>
          <p:cNvPr id="10" name="TextBox 9">
            <a:extLst>
              <a:ext uri="{FF2B5EF4-FFF2-40B4-BE49-F238E27FC236}">
                <a16:creationId xmlns:a16="http://schemas.microsoft.com/office/drawing/2014/main" id="{A1796AAE-B49B-021D-C2D3-ABBB2596B5C7}"/>
              </a:ext>
            </a:extLst>
          </p:cNvPr>
          <p:cNvSpPr txBox="1"/>
          <p:nvPr/>
        </p:nvSpPr>
        <p:spPr>
          <a:xfrm>
            <a:off x="3865362" y="2651978"/>
            <a:ext cx="1064804" cy="530771"/>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nSpc>
                <a:spcPct val="107000"/>
              </a:lnSpc>
              <a:spcAft>
                <a:spcPts val="800"/>
              </a:spcAft>
            </a:pPr>
            <a:r>
              <a:rPr lang="en-IN" sz="24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Step-1</a:t>
            </a:r>
            <a:endParaRPr lang="en-IN" sz="11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 name="TextBox 1">
            <a:extLst>
              <a:ext uri="{FF2B5EF4-FFF2-40B4-BE49-F238E27FC236}">
                <a16:creationId xmlns:a16="http://schemas.microsoft.com/office/drawing/2014/main" id="{B16AF57C-F018-4240-A743-661E79E2DC46}"/>
              </a:ext>
            </a:extLst>
          </p:cNvPr>
          <p:cNvSpPr txBox="1"/>
          <p:nvPr/>
        </p:nvSpPr>
        <p:spPr>
          <a:xfrm>
            <a:off x="373370" y="171447"/>
            <a:ext cx="2640673" cy="523220"/>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altLang="en-US" sz="2800" b="1" u="sng" spc="-25" dirty="0">
                <a:solidFill>
                  <a:srgbClr val="7030A0"/>
                </a:solidFill>
                <a:latin typeface="Baloo Bhai 2" panose="03080502040302020200" pitchFamily="66" charset="0"/>
                <a:cs typeface="Baloo Bhai 2" panose="03080502040302020200" pitchFamily="66" charset="0"/>
              </a:rPr>
              <a:t> </a:t>
            </a:r>
            <a:r>
              <a:rPr lang="en-IN" sz="2000" b="1" u="sng" spc="-25" dirty="0">
                <a:solidFill>
                  <a:srgbClr val="7030A0"/>
                </a:solidFill>
                <a:latin typeface="Baloo Bhai 2" panose="03080502040302020200" pitchFamily="66" charset="0"/>
                <a:cs typeface="Baloo Bhai 2" panose="03080502040302020200" pitchFamily="66" charset="0"/>
              </a:rPr>
              <a:t>User Details Changes</a:t>
            </a:r>
            <a:endParaRPr lang="gu-IN" altLang="en-US" sz="2800" u="sng" spc="-25" dirty="0">
              <a:solidFill>
                <a:srgbClr val="7030A0"/>
              </a:solidFill>
              <a:latin typeface="Baloo Bhai 2" panose="03080502040302020200" pitchFamily="66" charset="0"/>
              <a:cs typeface="Baloo Bhai 2" panose="03080502040302020200" pitchFamily="66" charset="0"/>
            </a:endParaRPr>
          </a:p>
        </p:txBody>
      </p:sp>
      <p:sp>
        <p:nvSpPr>
          <p:cNvPr id="4" name="TextBox 3">
            <a:extLst>
              <a:ext uri="{FF2B5EF4-FFF2-40B4-BE49-F238E27FC236}">
                <a16:creationId xmlns:a16="http://schemas.microsoft.com/office/drawing/2014/main" id="{22BCA442-90BC-2EAF-E17F-7F9A29B9E30E}"/>
              </a:ext>
            </a:extLst>
          </p:cNvPr>
          <p:cNvSpPr txBox="1"/>
          <p:nvPr/>
        </p:nvSpPr>
        <p:spPr>
          <a:xfrm>
            <a:off x="8598882" y="2651977"/>
            <a:ext cx="1176713" cy="530771"/>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nSpc>
                <a:spcPct val="107000"/>
              </a:lnSpc>
              <a:spcAft>
                <a:spcPts val="800"/>
              </a:spcAft>
            </a:pPr>
            <a:r>
              <a:rPr lang="en-IN" sz="24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4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2</a:t>
            </a:r>
            <a:endParaRPr lang="en-IN" sz="11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3159466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F7C16-156E-95BD-178F-F1089DCDE2F9}"/>
              </a:ext>
            </a:extLst>
          </p:cNvPr>
          <p:cNvSpPr txBox="1"/>
          <p:nvPr/>
        </p:nvSpPr>
        <p:spPr>
          <a:xfrm>
            <a:off x="1201409" y="213009"/>
            <a:ext cx="9789181" cy="923330"/>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400" b="1" dirty="0">
                <a:solidFill>
                  <a:srgbClr val="7030A0"/>
                </a:solidFill>
                <a:latin typeface="Baloo Bhai 2" panose="03080502040302020200" pitchFamily="66" charset="0"/>
                <a:cs typeface="Baloo Bhai 2" panose="03080502040302020200" pitchFamily="66" charset="0"/>
              </a:rPr>
              <a:t>Chapter-3-DigitalSignature Payment Option Active process</a:t>
            </a:r>
            <a:r>
              <a:rPr lang="gu-IN" sz="3600" b="1" dirty="0">
                <a:solidFill>
                  <a:srgbClr val="7030A0"/>
                </a:solidFill>
                <a:latin typeface="Baloo Bhai 2" panose="03080502040302020200" pitchFamily="66" charset="0"/>
                <a:cs typeface="Baloo Bhai 2" panose="03080502040302020200" pitchFamily="66" charset="0"/>
              </a:rPr>
              <a:t> </a:t>
            </a:r>
            <a:endParaRPr lang="en-US" sz="3600" b="1"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7030A0"/>
                </a:solidFill>
                <a:latin typeface="Baloo Bhai 2" panose="03080502040302020200" pitchFamily="66" charset="0"/>
                <a:cs typeface="Baloo Bhai 2" panose="03080502040302020200" pitchFamily="66" charset="0"/>
              </a:rPr>
              <a:t>એક્ટીવ કરવા માટેની પ્રક્રિયા.</a:t>
            </a:r>
          </a:p>
        </p:txBody>
      </p:sp>
      <p:grpSp>
        <p:nvGrpSpPr>
          <p:cNvPr id="4" name="Group 3">
            <a:extLst>
              <a:ext uri="{FF2B5EF4-FFF2-40B4-BE49-F238E27FC236}">
                <a16:creationId xmlns:a16="http://schemas.microsoft.com/office/drawing/2014/main" id="{FAB20535-47C6-53D8-6C55-ED1BF99246A5}"/>
              </a:ext>
            </a:extLst>
          </p:cNvPr>
          <p:cNvGrpSpPr/>
          <p:nvPr/>
        </p:nvGrpSpPr>
        <p:grpSpPr>
          <a:xfrm>
            <a:off x="139547" y="1378175"/>
            <a:ext cx="9412734" cy="4707225"/>
            <a:chOff x="0" y="0"/>
            <a:chExt cx="4898497" cy="3286447"/>
          </a:xfrm>
        </p:grpSpPr>
        <p:pic>
          <p:nvPicPr>
            <p:cNvPr id="5" name="Picture 4">
              <a:extLst>
                <a:ext uri="{FF2B5EF4-FFF2-40B4-BE49-F238E27FC236}">
                  <a16:creationId xmlns:a16="http://schemas.microsoft.com/office/drawing/2014/main" id="{1C28F4B1-47EE-B4D6-9B7F-CA3F38BDB7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377"/>
              <a:ext cx="4155440" cy="3227070"/>
            </a:xfrm>
            <a:prstGeom prst="rect">
              <a:avLst/>
            </a:prstGeom>
            <a:ln>
              <a:solidFill>
                <a:srgbClr val="002060"/>
              </a:solidFill>
            </a:ln>
          </p:spPr>
        </p:pic>
        <p:pic>
          <p:nvPicPr>
            <p:cNvPr id="6" name="Picture 5">
              <a:extLst>
                <a:ext uri="{FF2B5EF4-FFF2-40B4-BE49-F238E27FC236}">
                  <a16:creationId xmlns:a16="http://schemas.microsoft.com/office/drawing/2014/main" id="{02AD51B9-A752-3443-609A-64C5A475519B}"/>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48146" y="0"/>
              <a:ext cx="1068705" cy="848360"/>
            </a:xfrm>
            <a:prstGeom prst="rect">
              <a:avLst/>
            </a:prstGeom>
            <a:ln>
              <a:noFill/>
            </a:ln>
          </p:spPr>
        </p:pic>
        <p:pic>
          <p:nvPicPr>
            <p:cNvPr id="7" name="Picture 6">
              <a:extLst>
                <a:ext uri="{FF2B5EF4-FFF2-40B4-BE49-F238E27FC236}">
                  <a16:creationId xmlns:a16="http://schemas.microsoft.com/office/drawing/2014/main" id="{C5E4B2C1-DD15-C57E-C9AB-E4C5473F30E1}"/>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829792" y="2155371"/>
              <a:ext cx="1068705" cy="848360"/>
            </a:xfrm>
            <a:prstGeom prst="rect">
              <a:avLst/>
            </a:prstGeom>
            <a:ln>
              <a:noFill/>
            </a:ln>
          </p:spPr>
        </p:pic>
      </p:grpSp>
      <p:sp>
        <p:nvSpPr>
          <p:cNvPr id="3" name="Text Box 3">
            <a:extLst>
              <a:ext uri="{FF2B5EF4-FFF2-40B4-BE49-F238E27FC236}">
                <a16:creationId xmlns:a16="http://schemas.microsoft.com/office/drawing/2014/main" id="{2D59451F-5AB1-2EB0-3BA1-75DC5DDE0D85}"/>
              </a:ext>
            </a:extLst>
          </p:cNvPr>
          <p:cNvSpPr txBox="1">
            <a:spLocks noChangeArrowheads="1"/>
          </p:cNvSpPr>
          <p:nvPr/>
        </p:nvSpPr>
        <p:spPr bwMode="auto">
          <a:xfrm>
            <a:off x="7798347" y="1378175"/>
            <a:ext cx="4254106" cy="1442358"/>
          </a:xfrm>
          <a:prstGeom prst="rect">
            <a:avLst/>
          </a:prstGeom>
          <a:solidFill>
            <a:schemeClr val="accent1">
              <a:lumMod val="40000"/>
              <a:lumOff val="60000"/>
            </a:schemeClr>
          </a:solidFill>
          <a:ln w="9525">
            <a:solidFill>
              <a:srgbClr val="000000"/>
            </a:solidFill>
            <a:miter lim="800000"/>
            <a:headEnd/>
            <a:tailEnd/>
          </a:ln>
        </p:spPr>
        <p:txBody>
          <a:bodyPr rot="0" vert="horz" wrap="square" lIns="91440" tIns="45720" rIns="91440" bIns="45720" anchor="t" anchorCtr="0" upright="1">
            <a:noAutofit/>
          </a:bodyPr>
          <a:lstStyle/>
          <a:p>
            <a:pPr marL="342900" lvl="0" indent="-342900">
              <a:lnSpc>
                <a:spcPct val="107000"/>
              </a:lnSpc>
              <a:buFont typeface="Wingdings" panose="05000000000000000000" pitchFamily="2" charset="2"/>
              <a:buChar char=""/>
            </a:pPr>
            <a:r>
              <a:rPr lang="en-US" sz="1600" b="1" u="sng" dirty="0" err="1">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EPaymentUsingDigitalSignature</a:t>
            </a:r>
            <a:r>
              <a:rPr lang="gu-IN" sz="1600" b="1" u="sng"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કરવા માટેની પ્રક્રિયા.</a:t>
            </a:r>
          </a:p>
          <a:p>
            <a:pPr marL="342900" lvl="0" indent="-342900">
              <a:lnSpc>
                <a:spcPct val="107000"/>
              </a:lnSpc>
              <a:buFont typeface="Wingdings" panose="05000000000000000000" pitchFamily="2" charset="2"/>
              <a:buChar char=""/>
            </a:pPr>
            <a:r>
              <a:rPr lang="gu-IN" sz="1600" dirty="0">
                <a:effectLst/>
                <a:latin typeface="Baloo Bhai 2" panose="03080502040302020200" pitchFamily="66" charset="0"/>
                <a:ea typeface="Calibri" panose="020F0502020204030204" pitchFamily="34" charset="0"/>
                <a:cs typeface="Baloo Bhai 2" panose="03080502040302020200" pitchFamily="66" charset="0"/>
              </a:rPr>
              <a:t>સૌપ્રથમ એડમીન આઈડીથી </a:t>
            </a:r>
            <a:r>
              <a:rPr lang="gu-IN" sz="1600" dirty="0">
                <a:latin typeface="Baloo Bhai 2" panose="03080502040302020200" pitchFamily="66" charset="0"/>
                <a:ea typeface="Calibri" panose="020F0502020204030204" pitchFamily="34" charset="0"/>
                <a:cs typeface="Baloo Bhai 2" panose="03080502040302020200" pitchFamily="66" charset="0"/>
              </a:rPr>
              <a:t>લોગીન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કરવું</a:t>
            </a:r>
            <a:r>
              <a:rPr lang="en-US" sz="1600" dirty="0">
                <a:effectLst/>
                <a:latin typeface="Baloo Bhai 2" panose="03080502040302020200" pitchFamily="66" charset="0"/>
                <a:ea typeface="Calibri" panose="020F0502020204030204" pitchFamily="34" charset="0"/>
                <a:cs typeface="Baloo Bhai 2" panose="03080502040302020200" pitchFamily="66" charset="0"/>
              </a:rPr>
              <a:t>.</a:t>
            </a:r>
            <a:endParaRPr lang="en-IN" sz="2000" dirty="0">
              <a:effectLst/>
              <a:latin typeface="Baloo Bhai 2" panose="03080502040302020200" pitchFamily="66" charset="0"/>
              <a:ea typeface="Calibri" panose="020F0502020204030204" pitchFamily="34" charset="0"/>
              <a:cs typeface="Baloo Bhai 2" panose="03080502040302020200" pitchFamily="66" charset="0"/>
            </a:endParaRPr>
          </a:p>
          <a:p>
            <a:pPr marL="342900" lvl="0" indent="-342900" algn="just">
              <a:lnSpc>
                <a:spcPct val="107000"/>
              </a:lnSpc>
              <a:spcAft>
                <a:spcPts val="800"/>
              </a:spcAft>
              <a:buFont typeface="Wingdings" panose="05000000000000000000" pitchFamily="2" charset="2"/>
              <a:buChar char=""/>
            </a:pPr>
            <a:r>
              <a:rPr lang="gu-IN" sz="1600" dirty="0">
                <a:effectLst/>
                <a:latin typeface="Baloo Bhai 2" panose="03080502040302020200" pitchFamily="66" charset="0"/>
                <a:ea typeface="Calibri" panose="020F0502020204030204" pitchFamily="34" charset="0"/>
                <a:cs typeface="Baloo Bhai 2" panose="03080502040302020200" pitchFamily="66" charset="0"/>
              </a:rPr>
              <a:t>ત્યારબાદ તેમાં </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Step-1</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મુજબ </a:t>
            </a:r>
            <a:r>
              <a:rPr lang="en-US" sz="1600" dirty="0">
                <a:effectLst/>
                <a:latin typeface="Baloo Bhai 2" panose="03080502040302020200" pitchFamily="66" charset="0"/>
                <a:ea typeface="Calibri" panose="020F0502020204030204" pitchFamily="34" charset="0"/>
                <a:cs typeface="Baloo Bhai 2" panose="03080502040302020200" pitchFamily="66" charset="0"/>
              </a:rPr>
              <a:t>Bank </a:t>
            </a:r>
            <a:r>
              <a:rPr lang="en-US" sz="1600" b="1" dirty="0">
                <a:effectLst/>
                <a:latin typeface="Baloo Bhai 2" panose="03080502040302020200" pitchFamily="66" charset="0"/>
                <a:ea typeface="Calibri" panose="020F0502020204030204" pitchFamily="34" charset="0"/>
                <a:cs typeface="Baloo Bhai 2" panose="03080502040302020200" pitchFamily="66" charset="0"/>
              </a:rPr>
              <a:t>Menu→ Account Activation </a:t>
            </a:r>
            <a:r>
              <a:rPr lang="en-US" sz="1600" b="1" dirty="0" err="1">
                <a:effectLst/>
                <a:latin typeface="Baloo Bhai 2" panose="03080502040302020200" pitchFamily="66" charset="0"/>
                <a:ea typeface="Calibri" panose="020F0502020204030204" pitchFamily="34" charset="0"/>
                <a:cs typeface="Baloo Bhai 2" panose="03080502040302020200" pitchFamily="66" charset="0"/>
              </a:rPr>
              <a:t>Epayment</a:t>
            </a:r>
            <a:r>
              <a:rPr lang="en-US" sz="1600" b="1" dirty="0">
                <a:effectLst/>
                <a:latin typeface="Baloo Bhai 2" panose="03080502040302020200" pitchFamily="66" charset="0"/>
                <a:ea typeface="Calibri" panose="020F0502020204030204" pitchFamily="34" charset="0"/>
                <a:cs typeface="Baloo Bhai 2" panose="03080502040302020200" pitchFamily="66" charset="0"/>
              </a:rPr>
              <a:t>→</a:t>
            </a:r>
            <a:r>
              <a:rPr lang="en-US" sz="1600" dirty="0">
                <a:effectLst/>
                <a:latin typeface="Baloo Bhai 2" panose="03080502040302020200" pitchFamily="66" charset="0"/>
                <a:ea typeface="Calibri" panose="020F0502020204030204" pitchFamily="34" charset="0"/>
                <a:cs typeface="Baloo Bhai 2" panose="03080502040302020200" pitchFamily="66" charset="0"/>
              </a:rPr>
              <a:t>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માં જવું </a:t>
            </a:r>
            <a:endParaRPr lang="en-IN" sz="2000" dirty="0">
              <a:effectLst/>
              <a:latin typeface="Baloo Bhai 2" panose="03080502040302020200" pitchFamily="66" charset="0"/>
              <a:ea typeface="Calibri" panose="020F0502020204030204" pitchFamily="34" charset="0"/>
              <a:cs typeface="Baloo Bhai 2" panose="03080502040302020200" pitchFamily="66" charset="0"/>
            </a:endParaRPr>
          </a:p>
          <a:p>
            <a:pPr>
              <a:lnSpc>
                <a:spcPct val="107000"/>
              </a:lnSpc>
              <a:spcAft>
                <a:spcPts val="800"/>
              </a:spcAft>
            </a:pPr>
            <a:r>
              <a:rPr lang="en-IN" sz="1400" kern="100" dirty="0">
                <a:effectLst/>
                <a:latin typeface="Calibri" panose="020F0502020204030204" pitchFamily="34" charset="0"/>
                <a:ea typeface="Calibri" panose="020F0502020204030204" pitchFamily="34" charset="0"/>
                <a:cs typeface="Shruti" panose="020B0502040204020203" pitchFamily="34" charset="0"/>
              </a:rPr>
              <a:t> </a:t>
            </a:r>
            <a:endParaRPr lang="en-IN" kern="100" dirty="0">
              <a:effectLst/>
              <a:latin typeface="Calibri" panose="020F0502020204030204" pitchFamily="34" charset="0"/>
              <a:ea typeface="Calibri" panose="020F0502020204030204" pitchFamily="34" charset="0"/>
              <a:cs typeface="Shruti" panose="020B0502040204020203" pitchFamily="34" charset="0"/>
            </a:endParaRPr>
          </a:p>
        </p:txBody>
      </p:sp>
      <p:sp>
        <p:nvSpPr>
          <p:cNvPr id="9" name="TextBox 9">
            <a:extLst>
              <a:ext uri="{FF2B5EF4-FFF2-40B4-BE49-F238E27FC236}">
                <a16:creationId xmlns:a16="http://schemas.microsoft.com/office/drawing/2014/main" id="{B00B06A0-E084-9DC8-D7BC-DEF697228533}"/>
              </a:ext>
            </a:extLst>
          </p:cNvPr>
          <p:cNvSpPr txBox="1"/>
          <p:nvPr/>
        </p:nvSpPr>
        <p:spPr>
          <a:xfrm>
            <a:off x="8825135" y="4227536"/>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Step-1</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1142935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A2BD7FA-A3AB-A0B3-1BD5-5B2CA25E8051}"/>
              </a:ext>
            </a:extLst>
          </p:cNvPr>
          <p:cNvGrpSpPr/>
          <p:nvPr/>
        </p:nvGrpSpPr>
        <p:grpSpPr>
          <a:xfrm>
            <a:off x="599768" y="2116289"/>
            <a:ext cx="10997380" cy="4500820"/>
            <a:chOff x="0" y="0"/>
            <a:chExt cx="6353175" cy="1733550"/>
          </a:xfrm>
        </p:grpSpPr>
        <p:pic>
          <p:nvPicPr>
            <p:cNvPr id="3" name="Picture 2">
              <a:extLst>
                <a:ext uri="{FF2B5EF4-FFF2-40B4-BE49-F238E27FC236}">
                  <a16:creationId xmlns:a16="http://schemas.microsoft.com/office/drawing/2014/main" id="{D4A29E39-C503-EF0A-B8BA-98D4A1A29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353175" cy="1733550"/>
            </a:xfrm>
            <a:prstGeom prst="rect">
              <a:avLst/>
            </a:prstGeom>
            <a:ln>
              <a:solidFill>
                <a:schemeClr val="accent1"/>
              </a:solidFill>
            </a:ln>
          </p:spPr>
        </p:pic>
        <p:sp>
          <p:nvSpPr>
            <p:cNvPr id="4" name="Minus Sign 3">
              <a:extLst>
                <a:ext uri="{FF2B5EF4-FFF2-40B4-BE49-F238E27FC236}">
                  <a16:creationId xmlns:a16="http://schemas.microsoft.com/office/drawing/2014/main" id="{98615099-7D43-FDEE-76E0-B917361A539D}"/>
                </a:ext>
              </a:extLst>
            </p:cNvPr>
            <p:cNvSpPr/>
            <p:nvPr/>
          </p:nvSpPr>
          <p:spPr>
            <a:xfrm>
              <a:off x="2362640" y="813974"/>
              <a:ext cx="1966224" cy="237850"/>
            </a:xfrm>
            <a:prstGeom prst="mathMinus">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5" name="Minus Sign 4">
              <a:extLst>
                <a:ext uri="{FF2B5EF4-FFF2-40B4-BE49-F238E27FC236}">
                  <a16:creationId xmlns:a16="http://schemas.microsoft.com/office/drawing/2014/main" id="{4897A28F-1A5F-2E1E-2D31-1B5F4169AC31}"/>
                </a:ext>
              </a:extLst>
            </p:cNvPr>
            <p:cNvSpPr/>
            <p:nvPr/>
          </p:nvSpPr>
          <p:spPr>
            <a:xfrm>
              <a:off x="2172360" y="1279103"/>
              <a:ext cx="1966224" cy="237850"/>
            </a:xfrm>
            <a:prstGeom prst="mathMinus">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6" name="Minus Sign 5">
              <a:extLst>
                <a:ext uri="{FF2B5EF4-FFF2-40B4-BE49-F238E27FC236}">
                  <a16:creationId xmlns:a16="http://schemas.microsoft.com/office/drawing/2014/main" id="{E5DD4B0F-D1DA-27D9-6096-51C6C63D193E}"/>
                </a:ext>
              </a:extLst>
            </p:cNvPr>
            <p:cNvSpPr/>
            <p:nvPr/>
          </p:nvSpPr>
          <p:spPr>
            <a:xfrm>
              <a:off x="983112" y="813974"/>
              <a:ext cx="771691" cy="237850"/>
            </a:xfrm>
            <a:prstGeom prst="mathMinus">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7" name="Minus Sign 6">
              <a:extLst>
                <a:ext uri="{FF2B5EF4-FFF2-40B4-BE49-F238E27FC236}">
                  <a16:creationId xmlns:a16="http://schemas.microsoft.com/office/drawing/2014/main" id="{C51A5D48-C452-F852-D466-96E8E0F7D657}"/>
                </a:ext>
              </a:extLst>
            </p:cNvPr>
            <p:cNvSpPr/>
            <p:nvPr/>
          </p:nvSpPr>
          <p:spPr>
            <a:xfrm>
              <a:off x="607838" y="1279103"/>
              <a:ext cx="771691" cy="237850"/>
            </a:xfrm>
            <a:prstGeom prst="mathMinus">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grpSp>
      <p:sp>
        <p:nvSpPr>
          <p:cNvPr id="9" name="TextBox 8">
            <a:extLst>
              <a:ext uri="{FF2B5EF4-FFF2-40B4-BE49-F238E27FC236}">
                <a16:creationId xmlns:a16="http://schemas.microsoft.com/office/drawing/2014/main" id="{840A27E2-578D-0EB8-AE96-233929F64E75}"/>
              </a:ext>
            </a:extLst>
          </p:cNvPr>
          <p:cNvSpPr txBox="1"/>
          <p:nvPr/>
        </p:nvSpPr>
        <p:spPr>
          <a:xfrm>
            <a:off x="599768" y="113038"/>
            <a:ext cx="10997380" cy="584775"/>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000" b="1" dirty="0" err="1">
                <a:solidFill>
                  <a:srgbClr val="7030A0"/>
                </a:solidFill>
                <a:latin typeface="Baloo Bhai 2" panose="03080502040302020200" pitchFamily="66" charset="0"/>
                <a:cs typeface="Baloo Bhai 2" panose="03080502040302020200" pitchFamily="66" charset="0"/>
              </a:rPr>
              <a:t>EPaymentUsingDigitalSignature</a:t>
            </a:r>
            <a:r>
              <a:rPr lang="gu-IN" sz="3200" b="1" dirty="0">
                <a:solidFill>
                  <a:srgbClr val="7030A0"/>
                </a:solidFill>
                <a:latin typeface="Baloo Bhai 2" panose="03080502040302020200" pitchFamily="66" charset="0"/>
                <a:cs typeface="Baloo Bhai 2" panose="03080502040302020200" pitchFamily="66" charset="0"/>
              </a:rPr>
              <a:t> </a:t>
            </a:r>
            <a:r>
              <a:rPr lang="gu-IN" b="1" dirty="0">
                <a:solidFill>
                  <a:srgbClr val="7030A0"/>
                </a:solidFill>
                <a:latin typeface="Baloo Bhai 2" panose="03080502040302020200" pitchFamily="66" charset="0"/>
                <a:cs typeface="Baloo Bhai 2" panose="03080502040302020200" pitchFamily="66" charset="0"/>
              </a:rPr>
              <a:t>એક્ટીવ કરવા માટેની પ્રક્રિયા.</a:t>
            </a:r>
          </a:p>
        </p:txBody>
      </p:sp>
      <p:sp>
        <p:nvSpPr>
          <p:cNvPr id="8" name="Text Box 3">
            <a:extLst>
              <a:ext uri="{FF2B5EF4-FFF2-40B4-BE49-F238E27FC236}">
                <a16:creationId xmlns:a16="http://schemas.microsoft.com/office/drawing/2014/main" id="{574C37E7-8B64-64C3-8299-050FF0FD3C65}"/>
              </a:ext>
            </a:extLst>
          </p:cNvPr>
          <p:cNvSpPr txBox="1">
            <a:spLocks noChangeArrowheads="1"/>
          </p:cNvSpPr>
          <p:nvPr/>
        </p:nvSpPr>
        <p:spPr bwMode="auto">
          <a:xfrm>
            <a:off x="584870" y="753267"/>
            <a:ext cx="10997380" cy="1307568"/>
          </a:xfrm>
          <a:prstGeom prst="rect">
            <a:avLst/>
          </a:prstGeom>
          <a:solidFill>
            <a:schemeClr val="accent1">
              <a:lumMod val="40000"/>
              <a:lumOff val="60000"/>
            </a:schemeClr>
          </a:solidFill>
          <a:ln w="9525">
            <a:solidFill>
              <a:srgbClr val="000000"/>
            </a:solidFill>
            <a:miter lim="800000"/>
            <a:headEnd/>
            <a:tailEnd/>
          </a:ln>
        </p:spPr>
        <p:txBody>
          <a:bodyPr rot="0" vert="horz" wrap="square" lIns="91440" tIns="45720" rIns="91440" bIns="45720" anchor="t" anchorCtr="0" upright="1">
            <a:noAutofit/>
          </a:bodyPr>
          <a:lstStyle/>
          <a:p>
            <a:pPr marL="342900" lvl="0" indent="-342900">
              <a:lnSpc>
                <a:spcPct val="107000"/>
              </a:lnSpc>
              <a:buFont typeface="Wingdings" panose="05000000000000000000" pitchFamily="2" charset="2"/>
              <a:buChar char=""/>
            </a:pPr>
            <a:r>
              <a:rPr lang="gu-IN" sz="1600" b="1" dirty="0">
                <a:effectLst/>
                <a:latin typeface="Baloo Bhai 2" panose="03080502040302020200" pitchFamily="66" charset="0"/>
                <a:ea typeface="Calibri" panose="020F0502020204030204" pitchFamily="34" charset="0"/>
                <a:cs typeface="Baloo Bhai 2" panose="03080502040302020200" pitchFamily="66" charset="0"/>
              </a:rPr>
              <a:t>Step-1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મુજબ </a:t>
            </a:r>
            <a:r>
              <a:rPr lang="en-US" sz="1600" b="1" dirty="0">
                <a:effectLst/>
                <a:latin typeface="Baloo Bhai 2" panose="03080502040302020200" pitchFamily="66" charset="0"/>
                <a:ea typeface="Calibri" panose="020F0502020204030204" pitchFamily="34" charset="0"/>
                <a:cs typeface="Baloo Bhai 2" panose="03080502040302020200" pitchFamily="66" charset="0"/>
              </a:rPr>
              <a:t>Account Activation </a:t>
            </a:r>
            <a:r>
              <a:rPr lang="en-US" sz="1600" b="1" dirty="0" err="1">
                <a:effectLst/>
                <a:latin typeface="Baloo Bhai 2" panose="03080502040302020200" pitchFamily="66" charset="0"/>
                <a:ea typeface="Calibri" panose="020F0502020204030204" pitchFamily="34" charset="0"/>
                <a:cs typeface="Baloo Bhai 2" panose="03080502040302020200" pitchFamily="66" charset="0"/>
              </a:rPr>
              <a:t>Epayment</a:t>
            </a:r>
            <a:r>
              <a:rPr lang="en-US" sz="1600" b="1" dirty="0">
                <a:effectLst/>
                <a:latin typeface="Baloo Bhai 2" panose="03080502040302020200" pitchFamily="66" charset="0"/>
                <a:ea typeface="Calibri" panose="020F0502020204030204" pitchFamily="34" charset="0"/>
                <a:cs typeface="Baloo Bhai 2" panose="03080502040302020200" pitchFamily="66" charset="0"/>
              </a:rPr>
              <a:t>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માં સ્ક્રીન ઓપન થયા બાદ </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Step-2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મુજબ </a:t>
            </a:r>
            <a:r>
              <a:rPr lang="en-US" sz="1600" b="1" u="sng" dirty="0">
                <a:effectLst/>
                <a:latin typeface="Baloo Bhai 2" panose="03080502040302020200" pitchFamily="66" charset="0"/>
                <a:ea typeface="Calibri" panose="020F0502020204030204" pitchFamily="34" charset="0"/>
                <a:cs typeface="Baloo Bhai 2" panose="03080502040302020200" pitchFamily="66" charset="0"/>
              </a:rPr>
              <a:t>Scheme:- GJ209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સિલેક્ટ કરવી અને </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Search Button</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(બટન) પર કિલક કરવું </a:t>
            </a:r>
            <a:endParaRPr lang="en-IN" sz="1600" dirty="0">
              <a:effectLst/>
              <a:latin typeface="Baloo Bhai 2" panose="03080502040302020200" pitchFamily="66" charset="0"/>
              <a:ea typeface="Calibri" panose="020F0502020204030204" pitchFamily="34" charset="0"/>
              <a:cs typeface="Baloo Bhai 2" panose="03080502040302020200" pitchFamily="66" charset="0"/>
            </a:endParaRPr>
          </a:p>
          <a:p>
            <a:pPr marL="342900" lvl="0" indent="-342900">
              <a:lnSpc>
                <a:spcPct val="107000"/>
              </a:lnSpc>
              <a:buFont typeface="Wingdings" panose="05000000000000000000" pitchFamily="2" charset="2"/>
              <a:buChar char=""/>
            </a:pPr>
            <a:r>
              <a:rPr lang="en-US" sz="1600" b="1" dirty="0">
                <a:effectLst/>
                <a:latin typeface="Baloo Bhai 2" panose="03080502040302020200" pitchFamily="66" charset="0"/>
                <a:ea typeface="Calibri" panose="020F0502020204030204" pitchFamily="34" charset="0"/>
                <a:cs typeface="Baloo Bhai 2" panose="03080502040302020200" pitchFamily="66" charset="0"/>
              </a:rPr>
              <a:t>Search Button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કિલક કર્યા બાદ નીચે દર્શાવેલ પિક્ચર મુજબ </a:t>
            </a:r>
            <a:r>
              <a:rPr lang="en-US" sz="1600" b="1" dirty="0">
                <a:effectLst/>
                <a:latin typeface="Baloo Bhai 2" panose="03080502040302020200" pitchFamily="66" charset="0"/>
                <a:ea typeface="Calibri" panose="020F0502020204030204" pitchFamily="34" charset="0"/>
                <a:cs typeface="Baloo Bhai 2" panose="03080502040302020200" pitchFamily="66" charset="0"/>
              </a:rPr>
              <a:t>SNA</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ખાતાની વિગત જોવા મળશે જેમાં લાસ્ટ ઓપ્સનમાં </a:t>
            </a:r>
            <a:r>
              <a:rPr lang="en-US" sz="1600" b="1" dirty="0" err="1">
                <a:effectLst/>
                <a:latin typeface="Baloo Bhai 2" panose="03080502040302020200" pitchFamily="66" charset="0"/>
                <a:ea typeface="Calibri" panose="020F0502020204030204" pitchFamily="34" charset="0"/>
                <a:cs typeface="Baloo Bhai 2" panose="03080502040302020200" pitchFamily="66" charset="0"/>
              </a:rPr>
              <a:t>EPaymentUsingDigitalSignature</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સિલેક્ટ કરવું</a:t>
            </a:r>
            <a:r>
              <a:rPr lang="en-US" sz="1600" dirty="0">
                <a:effectLst/>
                <a:latin typeface="Baloo Bhai 2" panose="03080502040302020200" pitchFamily="66" charset="0"/>
                <a:ea typeface="Calibri" panose="020F0502020204030204" pitchFamily="34" charset="0"/>
                <a:cs typeface="Baloo Bhai 2" panose="03080502040302020200" pitchFamily="66" charset="0"/>
              </a:rPr>
              <a:t>.</a:t>
            </a:r>
            <a:endParaRPr lang="en-IN" sz="1600" dirty="0">
              <a:effectLst/>
              <a:latin typeface="Baloo Bhai 2" panose="03080502040302020200" pitchFamily="66" charset="0"/>
              <a:ea typeface="Calibri" panose="020F0502020204030204" pitchFamily="34" charset="0"/>
              <a:cs typeface="Baloo Bhai 2" panose="03080502040302020200" pitchFamily="66" charset="0"/>
            </a:endParaRPr>
          </a:p>
          <a:p>
            <a:pPr marL="342900" indent="-342900">
              <a:lnSpc>
                <a:spcPct val="107000"/>
              </a:lnSpc>
              <a:buFont typeface="Wingdings" panose="05000000000000000000" pitchFamily="2" charset="2"/>
              <a:buChar char=""/>
            </a:pPr>
            <a:r>
              <a:rPr lang="en-US" sz="1600" b="1" dirty="0">
                <a:effectLst/>
                <a:latin typeface="Baloo Bhai 2" panose="03080502040302020200" pitchFamily="66" charset="0"/>
                <a:ea typeface="Calibri" panose="020F0502020204030204" pitchFamily="34" charset="0"/>
                <a:cs typeface="Baloo Bhai 2" panose="03080502040302020200" pitchFamily="66" charset="0"/>
              </a:rPr>
              <a:t>Effective Date</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માં ચાલુ વર્ષની તારીખ જે દિવસે પ્રોસેસ કરતા હોય તે રાખવી અને ત્યારબાદ </a:t>
            </a:r>
            <a:r>
              <a:rPr lang="en-US" sz="1600" b="1" dirty="0">
                <a:effectLst/>
                <a:latin typeface="Baloo Bhai 2" panose="03080502040302020200" pitchFamily="66" charset="0"/>
                <a:ea typeface="Calibri" panose="020F0502020204030204" pitchFamily="34" charset="0"/>
                <a:cs typeface="Baloo Bhai 2" panose="03080502040302020200" pitchFamily="66" charset="0"/>
              </a:rPr>
              <a:t>Submit</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 Button</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(બટન) પર કિલક કરવું કરવું.</a:t>
            </a:r>
            <a:endParaRPr lang="en-IN" sz="1600" dirty="0">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0" name="TextBox 9">
            <a:extLst>
              <a:ext uri="{FF2B5EF4-FFF2-40B4-BE49-F238E27FC236}">
                <a16:creationId xmlns:a16="http://schemas.microsoft.com/office/drawing/2014/main" id="{061978D4-76CA-A926-F2CD-085200E2B7D3}"/>
              </a:ext>
            </a:extLst>
          </p:cNvPr>
          <p:cNvSpPr txBox="1"/>
          <p:nvPr/>
        </p:nvSpPr>
        <p:spPr>
          <a:xfrm>
            <a:off x="9228257" y="2953385"/>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2</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1548675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7D20D7-F112-C05F-8EE9-39F86C8A2F08}"/>
              </a:ext>
            </a:extLst>
          </p:cNvPr>
          <p:cNvSpPr txBox="1"/>
          <p:nvPr/>
        </p:nvSpPr>
        <p:spPr>
          <a:xfrm>
            <a:off x="594852" y="324464"/>
            <a:ext cx="11282516" cy="76944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600" b="1" dirty="0">
                <a:solidFill>
                  <a:srgbClr val="7030A0"/>
                </a:solidFill>
                <a:latin typeface="Baloo Bhai 2" panose="03080502040302020200" pitchFamily="66" charset="0"/>
                <a:cs typeface="Baloo Bhai 2" panose="03080502040302020200" pitchFamily="66" charset="0"/>
              </a:rPr>
              <a:t>Chapter-4- </a:t>
            </a:r>
            <a:r>
              <a:rPr lang="en-IN" sz="2600" b="1" dirty="0">
                <a:solidFill>
                  <a:srgbClr val="7030A0"/>
                </a:solidFill>
                <a:latin typeface="Baloo Bhai 2" panose="03080502040302020200" pitchFamily="66" charset="0"/>
                <a:cs typeface="Baloo Bhai 2" panose="03080502040302020200" pitchFamily="66" charset="0"/>
              </a:rPr>
              <a:t>Java Installation </a:t>
            </a:r>
            <a:r>
              <a:rPr lang="en-US" sz="2600" b="1" dirty="0">
                <a:solidFill>
                  <a:srgbClr val="7030A0"/>
                </a:solidFill>
                <a:latin typeface="Baloo Bhai 2" panose="03080502040302020200" pitchFamily="66" charset="0"/>
                <a:cs typeface="Baloo Bhai 2" panose="03080502040302020200" pitchFamily="66" charset="0"/>
              </a:rPr>
              <a:t>process</a:t>
            </a:r>
            <a:r>
              <a:rPr lang="en-IN" sz="2600" b="1" dirty="0">
                <a:solidFill>
                  <a:srgbClr val="7030A0"/>
                </a:solidFill>
                <a:latin typeface="Baloo Bhai 2" panose="03080502040302020200" pitchFamily="66" charset="0"/>
                <a:cs typeface="Baloo Bhai 2" panose="03080502040302020200" pitchFamily="66" charset="0"/>
              </a:rPr>
              <a:t> &amp; </a:t>
            </a:r>
            <a:r>
              <a:rPr lang="en-US" sz="2600" b="1" dirty="0">
                <a:solidFill>
                  <a:srgbClr val="7030A0"/>
                </a:solidFill>
                <a:latin typeface="Baloo Bhai 2" panose="03080502040302020200" pitchFamily="66" charset="0"/>
                <a:cs typeface="Baloo Bhai 2" panose="03080502040302020200" pitchFamily="66" charset="0"/>
              </a:rPr>
              <a:t>settings</a:t>
            </a:r>
          </a:p>
          <a:p>
            <a:pPr algn="ctr"/>
            <a:r>
              <a:rPr lang="gu-IN" b="1" dirty="0">
                <a:solidFill>
                  <a:srgbClr val="7030A0"/>
                </a:solidFill>
                <a:latin typeface="Baloo Bhai 2" panose="03080502040302020200" pitchFamily="66" charset="0"/>
                <a:cs typeface="Baloo Bhai 2" panose="03080502040302020200" pitchFamily="66" charset="0"/>
              </a:rPr>
              <a:t>જાવા સોફ્ટવેર ઈંસ્ટોલેશન પ્રોસેસ અને તેના સેટિંગ માટેની પ્રક્રિયા.</a:t>
            </a:r>
          </a:p>
        </p:txBody>
      </p:sp>
      <p:sp>
        <p:nvSpPr>
          <p:cNvPr id="4" name="TextBox 3">
            <a:extLst>
              <a:ext uri="{FF2B5EF4-FFF2-40B4-BE49-F238E27FC236}">
                <a16:creationId xmlns:a16="http://schemas.microsoft.com/office/drawing/2014/main" id="{2F478011-9C9B-40E0-FA8A-8EC8569E9278}"/>
              </a:ext>
            </a:extLst>
          </p:cNvPr>
          <p:cNvSpPr txBox="1"/>
          <p:nvPr/>
        </p:nvSpPr>
        <p:spPr>
          <a:xfrm>
            <a:off x="594852" y="1258313"/>
            <a:ext cx="11282516" cy="1237903"/>
          </a:xfrm>
          <a:prstGeom prst="rect">
            <a:avLst/>
          </a:prstGeom>
          <a:solidFill>
            <a:schemeClr val="accent1">
              <a:lumMod val="40000"/>
              <a:lumOff val="60000"/>
            </a:schemeClr>
          </a:solidFill>
          <a:ln>
            <a:solidFill>
              <a:srgbClr val="002060"/>
            </a:solidFill>
          </a:ln>
        </p:spPr>
        <p:txBody>
          <a:bodyPr wrap="square">
            <a:spAutoFit/>
          </a:bodyPr>
          <a:lstStyle/>
          <a:p>
            <a:pPr>
              <a:lnSpc>
                <a:spcPct val="107000"/>
              </a:lnSpc>
              <a:spcAft>
                <a:spcPts val="800"/>
              </a:spcAft>
            </a:pPr>
            <a:r>
              <a:rPr lang="en-IN" sz="1800" b="1" u="sng" kern="100" dirty="0">
                <a:effectLst/>
                <a:latin typeface="Calibri" panose="020F0502020204030204" pitchFamily="34" charset="0"/>
                <a:ea typeface="Calibri" panose="020F0502020204030204" pitchFamily="34" charset="0"/>
                <a:cs typeface="Shruti" panose="020B0502040204020203" pitchFamily="34" charset="0"/>
              </a:rPr>
              <a:t>Download Java Latest Version in your Regular basis computer system completely 32bit or 64bit similarly</a:t>
            </a:r>
            <a:endParaRPr lang="en-IN" sz="1800" kern="100" dirty="0">
              <a:effectLst/>
              <a:latin typeface="Calibri" panose="020F0502020204030204" pitchFamily="34" charset="0"/>
              <a:ea typeface="Calibri" panose="020F0502020204030204" pitchFamily="34" charset="0"/>
              <a:cs typeface="Shruti" panose="020B0502040204020203" pitchFamily="34" charset="0"/>
            </a:endParaRPr>
          </a:p>
          <a:p>
            <a:pPr>
              <a:lnSpc>
                <a:spcPct val="107000"/>
              </a:lnSpc>
              <a:spcAft>
                <a:spcPts val="800"/>
              </a:spcAft>
            </a:pPr>
            <a:r>
              <a:rPr lang="en-IN" sz="2000" b="1" kern="100" dirty="0">
                <a:effectLst/>
                <a:latin typeface="Calibri" panose="020F0502020204030204" pitchFamily="34" charset="0"/>
                <a:ea typeface="Calibri" panose="020F0502020204030204" pitchFamily="34" charset="0"/>
                <a:cs typeface="Shruti" panose="020B0502040204020203" pitchFamily="34" charset="0"/>
              </a:rPr>
              <a:t>Download Link: </a:t>
            </a:r>
            <a:r>
              <a:rPr lang="en-US" sz="2000" b="1" kern="100" dirty="0">
                <a:effectLst/>
                <a:latin typeface="Yu Gothic UI Light" panose="020B0300000000000000" pitchFamily="34" charset="-128"/>
                <a:ea typeface="Calibri" panose="020F0502020204030204" pitchFamily="34" charset="0"/>
                <a:cs typeface="Shruti" panose="020B0502040204020203" pitchFamily="34" charset="0"/>
              </a:rPr>
              <a:t>☟</a:t>
            </a:r>
            <a:r>
              <a:rPr lang="en-US" sz="1800" b="1" kern="100" dirty="0">
                <a:effectLst/>
                <a:latin typeface="Calibri" panose="020F0502020204030204" pitchFamily="34" charset="0"/>
                <a:ea typeface="Calibri" panose="020F0502020204030204" pitchFamily="34" charset="0"/>
                <a:cs typeface="Shruti" panose="020B0502040204020203" pitchFamily="34" charset="0"/>
              </a:rPr>
              <a:t> </a:t>
            </a:r>
            <a:endParaRPr lang="en-IN" sz="1800" kern="100" dirty="0">
              <a:effectLst/>
              <a:latin typeface="Calibri" panose="020F0502020204030204" pitchFamily="34" charset="0"/>
              <a:ea typeface="Calibri" panose="020F0502020204030204" pitchFamily="34" charset="0"/>
              <a:cs typeface="Shruti" panose="020B0502040204020203" pitchFamily="34" charset="0"/>
            </a:endParaRPr>
          </a:p>
          <a:p>
            <a:pPr>
              <a:lnSpc>
                <a:spcPct val="107000"/>
              </a:lnSpc>
              <a:spcAft>
                <a:spcPts val="800"/>
              </a:spcAft>
            </a:pPr>
            <a:r>
              <a:rPr lang="en-IN" sz="2000" b="1" u="sng" kern="100" dirty="0">
                <a:solidFill>
                  <a:srgbClr val="0563C1"/>
                </a:solidFill>
                <a:effectLst/>
                <a:latin typeface="Calibri" panose="020F0502020204030204" pitchFamily="34" charset="0"/>
                <a:ea typeface="Calibri" panose="020F0502020204030204" pitchFamily="34" charset="0"/>
                <a:cs typeface="Shruti" panose="020B0502040204020203" pitchFamily="34" charset="0"/>
                <a:hlinkClick r:id="rId2"/>
              </a:rPr>
              <a:t>https://www.java.com/en/download/</a:t>
            </a:r>
            <a:endParaRPr lang="en-IN" sz="1800" kern="100" dirty="0">
              <a:effectLst/>
              <a:latin typeface="Calibri" panose="020F0502020204030204" pitchFamily="34" charset="0"/>
              <a:ea typeface="Calibri" panose="020F0502020204030204" pitchFamily="34" charset="0"/>
              <a:cs typeface="Shruti" panose="020B0502040204020203" pitchFamily="34" charset="0"/>
            </a:endParaRPr>
          </a:p>
        </p:txBody>
      </p:sp>
      <p:pic>
        <p:nvPicPr>
          <p:cNvPr id="5" name="Picture 4">
            <a:extLst>
              <a:ext uri="{FF2B5EF4-FFF2-40B4-BE49-F238E27FC236}">
                <a16:creationId xmlns:a16="http://schemas.microsoft.com/office/drawing/2014/main" id="{77EE3D7D-B5A4-DC26-E2A9-37506C7ABF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4824" y="1791080"/>
            <a:ext cx="6880867" cy="4742456"/>
          </a:xfrm>
          <a:prstGeom prst="rect">
            <a:avLst/>
          </a:prstGeom>
          <a:ln>
            <a:solidFill>
              <a:srgbClr val="002060"/>
            </a:solidFill>
          </a:ln>
        </p:spPr>
      </p:pic>
      <p:sp>
        <p:nvSpPr>
          <p:cNvPr id="6" name="TextBox 5">
            <a:extLst>
              <a:ext uri="{FF2B5EF4-FFF2-40B4-BE49-F238E27FC236}">
                <a16:creationId xmlns:a16="http://schemas.microsoft.com/office/drawing/2014/main" id="{BF891FE8-DF4C-3CFE-F71E-2053C97C82A0}"/>
              </a:ext>
            </a:extLst>
          </p:cNvPr>
          <p:cNvSpPr txBox="1"/>
          <p:nvPr/>
        </p:nvSpPr>
        <p:spPr>
          <a:xfrm>
            <a:off x="594852" y="2635045"/>
            <a:ext cx="4370438" cy="1754326"/>
          </a:xfrm>
          <a:prstGeom prst="rect">
            <a:avLst/>
          </a:prstGeom>
          <a:solidFill>
            <a:schemeClr val="accent1">
              <a:lumMod val="40000"/>
              <a:lumOff val="60000"/>
            </a:schemeClr>
          </a:solidFill>
          <a:ln>
            <a:solidFill>
              <a:srgbClr val="002060"/>
            </a:solidFill>
          </a:ln>
        </p:spPr>
        <p:txBody>
          <a:bodyPr wrap="square" rtlCol="0">
            <a:spAutoFit/>
          </a:bodyPr>
          <a:lstStyle/>
          <a:p>
            <a:pPr algn="just"/>
            <a:r>
              <a:rPr lang="gu-IN" dirty="0">
                <a:latin typeface="Baloo Bhai 2" panose="03080502040302020200" pitchFamily="66" charset="0"/>
                <a:cs typeface="Baloo Bhai 2" panose="03080502040302020200" pitchFamily="66" charset="0"/>
              </a:rPr>
              <a:t>ડીઝીટલ સીગ્નેચર થી ચુકવણા ની પ્રક્રિયા શરુ કરતા પહેલા આપડા કોમ્યુટર સીસ્ટમ કે લેપટોપ ની અંદર  Java સોફ્ટવેર ઇન્સ્ટોલ કરવું ખુબ જ જરૂરી છે. ( શક્ય હોય ત્યાં સુધી જીલ્લા અને તાલુકા કક્ષાએ ઇન્સ્ટોલ કરેલ </a:t>
            </a:r>
            <a:r>
              <a:rPr lang="gu-IN" b="1" dirty="0">
                <a:latin typeface="Baloo Bhai 2" panose="03080502040302020200" pitchFamily="66" charset="0"/>
                <a:cs typeface="Baloo Bhai 2" panose="03080502040302020200" pitchFamily="66" charset="0"/>
              </a:rPr>
              <a:t>Java</a:t>
            </a:r>
            <a:r>
              <a:rPr lang="gu-IN" dirty="0">
                <a:latin typeface="Baloo Bhai 2" panose="03080502040302020200" pitchFamily="66" charset="0"/>
                <a:cs typeface="Baloo Bhai 2" panose="03080502040302020200" pitchFamily="66" charset="0"/>
              </a:rPr>
              <a:t> સોફ્ટવેર ની કોપી મેળવીને જ તે વર્ઝન  ઇન્સ્ટોલ કરવાનો આગ્રહ રાખવો ) </a:t>
            </a:r>
            <a:endParaRPr lang="en-US" dirty="0">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1729084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43AAE-C879-5210-B8C7-AA4467110953}"/>
              </a:ext>
            </a:extLst>
          </p:cNvPr>
          <p:cNvSpPr txBox="1"/>
          <p:nvPr/>
        </p:nvSpPr>
        <p:spPr>
          <a:xfrm>
            <a:off x="132736" y="137651"/>
            <a:ext cx="7310283" cy="369332"/>
          </a:xfrm>
          <a:prstGeom prst="rect">
            <a:avLst/>
          </a:prstGeom>
          <a:solidFill>
            <a:schemeClr val="accent2">
              <a:lumMod val="40000"/>
              <a:lumOff val="60000"/>
            </a:schemeClr>
          </a:solidFill>
          <a:ln>
            <a:solidFill>
              <a:srgbClr val="002060"/>
            </a:solidFill>
          </a:ln>
        </p:spPr>
        <p:txBody>
          <a:bodyPr wrap="square" rtlCol="0">
            <a:spAutoFit/>
          </a:bodyPr>
          <a:lstStyle/>
          <a:p>
            <a:pPr algn="ctr"/>
            <a:r>
              <a:rPr lang="gu-IN" b="1" dirty="0">
                <a:solidFill>
                  <a:srgbClr val="7030A0"/>
                </a:solidFill>
                <a:latin typeface="Baloo Bhai 2" panose="03080502040302020200" pitchFamily="66" charset="0"/>
                <a:cs typeface="Baloo Bhai 2" panose="03080502040302020200" pitchFamily="66" charset="0"/>
              </a:rPr>
              <a:t>Java Software (જાવા સોફ્ટવેર) ઈંસ્ટોલેશન પ્રોસેસ અને તેના સેટિંગ માટેની પ્રક્રિયા.</a:t>
            </a:r>
          </a:p>
        </p:txBody>
      </p:sp>
      <p:pic>
        <p:nvPicPr>
          <p:cNvPr id="3" name="Picture 2">
            <a:extLst>
              <a:ext uri="{FF2B5EF4-FFF2-40B4-BE49-F238E27FC236}">
                <a16:creationId xmlns:a16="http://schemas.microsoft.com/office/drawing/2014/main" id="{7108FE63-3EFD-A91A-60E8-DF28BDAC9C53}"/>
              </a:ext>
            </a:extLst>
          </p:cNvPr>
          <p:cNvPicPr>
            <a:picLocks noChangeAspect="1"/>
          </p:cNvPicPr>
          <p:nvPr/>
        </p:nvPicPr>
        <p:blipFill>
          <a:blip r:embed="rId2"/>
          <a:srcRect/>
          <a:stretch>
            <a:fillRect/>
          </a:stretch>
        </p:blipFill>
        <p:spPr bwMode="auto">
          <a:xfrm>
            <a:off x="239870" y="725273"/>
            <a:ext cx="7930736" cy="5311733"/>
          </a:xfrm>
          <a:prstGeom prst="rect">
            <a:avLst/>
          </a:prstGeom>
          <a:noFill/>
          <a:ln w="9525">
            <a:noFill/>
            <a:miter lim="800000"/>
            <a:headEnd/>
            <a:tailEnd/>
          </a:ln>
        </p:spPr>
      </p:pic>
      <p:sp>
        <p:nvSpPr>
          <p:cNvPr id="4" name="TextBox 3">
            <a:extLst>
              <a:ext uri="{FF2B5EF4-FFF2-40B4-BE49-F238E27FC236}">
                <a16:creationId xmlns:a16="http://schemas.microsoft.com/office/drawing/2014/main" id="{B783D7B1-8BFA-2468-2D21-2E923C5F9223}"/>
              </a:ext>
            </a:extLst>
          </p:cNvPr>
          <p:cNvSpPr txBox="1"/>
          <p:nvPr/>
        </p:nvSpPr>
        <p:spPr>
          <a:xfrm>
            <a:off x="8524568" y="725273"/>
            <a:ext cx="3427562" cy="2031325"/>
          </a:xfrm>
          <a:prstGeom prst="rect">
            <a:avLst/>
          </a:prstGeom>
          <a:solidFill>
            <a:schemeClr val="accent1">
              <a:lumMod val="40000"/>
              <a:lumOff val="60000"/>
            </a:schemeClr>
          </a:solidFill>
          <a:ln>
            <a:solidFill>
              <a:srgbClr val="002060"/>
            </a:solidFill>
          </a:ln>
        </p:spPr>
        <p:txBody>
          <a:bodyPr wrap="square" rtlCol="0">
            <a:spAutoFit/>
          </a:bodyPr>
          <a:lstStyle/>
          <a:p>
            <a:pPr marL="285750" indent="-285750" algn="just">
              <a:buFont typeface="Arial" panose="020B0604020202020204" pitchFamily="34" charset="0"/>
              <a:buChar char="•"/>
            </a:pPr>
            <a:r>
              <a:rPr lang="gu-IN" b="1" dirty="0">
                <a:latin typeface="Baloo Bhai 2" panose="03080502040302020200" pitchFamily="66" charset="0"/>
                <a:cs typeface="Baloo Bhai 2" panose="03080502040302020200" pitchFamily="66" charset="0"/>
              </a:rPr>
              <a:t>Java</a:t>
            </a:r>
            <a:r>
              <a:rPr lang="gu-IN" dirty="0">
                <a:latin typeface="Baloo Bhai 2" panose="03080502040302020200" pitchFamily="66" charset="0"/>
                <a:cs typeface="Baloo Bhai 2" panose="03080502040302020200" pitchFamily="66" charset="0"/>
              </a:rPr>
              <a:t> સોફ્ટવેર ઇન્સ્ટોલ કરવાની શરૂઆત માં આ રીતે મેસેજ આવશે. </a:t>
            </a:r>
          </a:p>
          <a:p>
            <a:pPr marL="285750" indent="-285750" algn="just">
              <a:buFont typeface="Arial" panose="020B0604020202020204" pitchFamily="34" charset="0"/>
              <a:buChar char="•"/>
            </a:pPr>
            <a:r>
              <a:rPr lang="gu-IN" dirty="0">
                <a:latin typeface="Baloo Bhai 2" panose="03080502040302020200" pitchFamily="66" charset="0"/>
                <a:cs typeface="Baloo Bhai 2" panose="03080502040302020200" pitchFamily="66" charset="0"/>
              </a:rPr>
              <a:t>જેમાં </a:t>
            </a:r>
            <a:r>
              <a:rPr lang="gu-IN" b="1" dirty="0">
                <a:latin typeface="Baloo Bhai 2" panose="03080502040302020200" pitchFamily="66" charset="0"/>
                <a:cs typeface="Baloo Bhai 2" panose="03080502040302020200" pitchFamily="66" charset="0"/>
              </a:rPr>
              <a:t>Install</a:t>
            </a:r>
            <a:r>
              <a:rPr lang="gu-IN" dirty="0">
                <a:latin typeface="Baloo Bhai 2" panose="03080502040302020200" pitchFamily="66" charset="0"/>
                <a:cs typeface="Baloo Bhai 2" panose="03080502040302020200" pitchFamily="66" charset="0"/>
              </a:rPr>
              <a:t> પર કિલક કરીને ડાઉનલોડ પ્રોચેસ્સ સ્ટાર્ટ કરવી.</a:t>
            </a:r>
          </a:p>
          <a:p>
            <a:pPr marL="285750" indent="-285750" algn="just">
              <a:buFont typeface="Arial" panose="020B0604020202020204" pitchFamily="34" charset="0"/>
              <a:buChar char="•"/>
            </a:pPr>
            <a:r>
              <a:rPr lang="gu-IN" b="1" dirty="0">
                <a:latin typeface="Baloo Bhai 2" panose="03080502040302020200" pitchFamily="66" charset="0"/>
                <a:cs typeface="Baloo Bhai 2" panose="03080502040302020200" pitchFamily="66" charset="0"/>
              </a:rPr>
              <a:t> Java </a:t>
            </a:r>
            <a:r>
              <a:rPr lang="gu-IN" dirty="0">
                <a:latin typeface="Baloo Bhai 2" panose="03080502040302020200" pitchFamily="66" charset="0"/>
                <a:cs typeface="Baloo Bhai 2" panose="03080502040302020200" pitchFamily="66" charset="0"/>
              </a:rPr>
              <a:t>સોફ્ટવેર ઇન્સ્ટોલ થઇ ગયા બાદ તેના વર્ઝન અને અન્ય માહિતી બરાબર ચકાસી લેવી.</a:t>
            </a:r>
            <a:endParaRPr lang="en-US" dirty="0">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4005816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8A2EBF-CF64-2520-8F67-026F015DAEB1}"/>
              </a:ext>
            </a:extLst>
          </p:cNvPr>
          <p:cNvSpPr txBox="1"/>
          <p:nvPr/>
        </p:nvSpPr>
        <p:spPr>
          <a:xfrm>
            <a:off x="132736" y="137651"/>
            <a:ext cx="7310283" cy="369332"/>
          </a:xfrm>
          <a:prstGeom prst="rect">
            <a:avLst/>
          </a:prstGeom>
          <a:solidFill>
            <a:schemeClr val="accent2">
              <a:lumMod val="40000"/>
              <a:lumOff val="60000"/>
            </a:schemeClr>
          </a:solidFill>
          <a:ln>
            <a:solidFill>
              <a:srgbClr val="002060"/>
            </a:solidFill>
          </a:ln>
        </p:spPr>
        <p:txBody>
          <a:bodyPr wrap="square" rtlCol="0">
            <a:spAutoFit/>
          </a:bodyPr>
          <a:lstStyle/>
          <a:p>
            <a:pPr algn="ctr"/>
            <a:r>
              <a:rPr lang="gu-IN" b="1" dirty="0">
                <a:solidFill>
                  <a:srgbClr val="7030A0"/>
                </a:solidFill>
                <a:latin typeface="Baloo Bhai 2" panose="03080502040302020200" pitchFamily="66" charset="0"/>
                <a:cs typeface="Baloo Bhai 2" panose="03080502040302020200" pitchFamily="66" charset="0"/>
              </a:rPr>
              <a:t>Java Software (જાવા સોફ્ટવેર) ઈંસ્ટોલેશન પ્રોસેસ અને તેના સેટિંગ માટેની પ્રક્રિયા.</a:t>
            </a:r>
          </a:p>
        </p:txBody>
      </p:sp>
      <p:grpSp>
        <p:nvGrpSpPr>
          <p:cNvPr id="3" name="Group 2">
            <a:extLst>
              <a:ext uri="{FF2B5EF4-FFF2-40B4-BE49-F238E27FC236}">
                <a16:creationId xmlns:a16="http://schemas.microsoft.com/office/drawing/2014/main" id="{4372D219-0281-671D-E077-729F06A61845}"/>
              </a:ext>
            </a:extLst>
          </p:cNvPr>
          <p:cNvGrpSpPr/>
          <p:nvPr/>
        </p:nvGrpSpPr>
        <p:grpSpPr>
          <a:xfrm>
            <a:off x="402937" y="766917"/>
            <a:ext cx="10933656" cy="5486400"/>
            <a:chOff x="0" y="0"/>
            <a:chExt cx="6709340" cy="7718541"/>
          </a:xfrm>
        </p:grpSpPr>
        <p:pic>
          <p:nvPicPr>
            <p:cNvPr id="4" name="Picture 3">
              <a:extLst>
                <a:ext uri="{FF2B5EF4-FFF2-40B4-BE49-F238E27FC236}">
                  <a16:creationId xmlns:a16="http://schemas.microsoft.com/office/drawing/2014/main" id="{03A3EA56-3F91-6AAA-0E14-4CB1B2B9BB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8539" y="4667366"/>
              <a:ext cx="6400801" cy="3051175"/>
            </a:xfrm>
            <a:prstGeom prst="rect">
              <a:avLst/>
            </a:prstGeom>
            <a:ln>
              <a:solidFill>
                <a:srgbClr val="002060"/>
              </a:solidFill>
            </a:ln>
          </p:spPr>
        </p:pic>
        <p:grpSp>
          <p:nvGrpSpPr>
            <p:cNvPr id="5" name="Group 4">
              <a:extLst>
                <a:ext uri="{FF2B5EF4-FFF2-40B4-BE49-F238E27FC236}">
                  <a16:creationId xmlns:a16="http://schemas.microsoft.com/office/drawing/2014/main" id="{F5EF64F3-17E3-F754-1BFE-A3AA23FBAB08}"/>
                </a:ext>
              </a:extLst>
            </p:cNvPr>
            <p:cNvGrpSpPr/>
            <p:nvPr/>
          </p:nvGrpSpPr>
          <p:grpSpPr>
            <a:xfrm>
              <a:off x="201954" y="0"/>
              <a:ext cx="4779010" cy="5022376"/>
              <a:chOff x="0" y="0"/>
              <a:chExt cx="4779010" cy="5022376"/>
            </a:xfrm>
          </p:grpSpPr>
          <p:pic>
            <p:nvPicPr>
              <p:cNvPr id="7" name="Picture 6">
                <a:extLst>
                  <a:ext uri="{FF2B5EF4-FFF2-40B4-BE49-F238E27FC236}">
                    <a16:creationId xmlns:a16="http://schemas.microsoft.com/office/drawing/2014/main" id="{CCB0BC53-9927-2D0C-5442-6C077762FB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79010" cy="4481195"/>
              </a:xfrm>
              <a:prstGeom prst="rect">
                <a:avLst/>
              </a:prstGeom>
              <a:ln>
                <a:solidFill>
                  <a:srgbClr val="002060"/>
                </a:solidFill>
              </a:ln>
            </p:spPr>
          </p:pic>
          <p:cxnSp>
            <p:nvCxnSpPr>
              <p:cNvPr id="8" name="Straight Arrow Connector 7">
                <a:extLst>
                  <a:ext uri="{FF2B5EF4-FFF2-40B4-BE49-F238E27FC236}">
                    <a16:creationId xmlns:a16="http://schemas.microsoft.com/office/drawing/2014/main" id="{888931F8-EBFB-32FB-8173-1782E4F3E808}"/>
                  </a:ext>
                </a:extLst>
              </p:cNvPr>
              <p:cNvCxnSpPr/>
              <p:nvPr/>
            </p:nvCxnSpPr>
            <p:spPr>
              <a:xfrm flipH="1">
                <a:off x="2409967" y="3739487"/>
                <a:ext cx="259308" cy="1282889"/>
              </a:xfrm>
              <a:prstGeom prst="straightConnector1">
                <a:avLst/>
              </a:prstGeom>
              <a:ln w="9525" cap="flat" cmpd="sng" algn="ctr">
                <a:solidFill>
                  <a:srgbClr val="00206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 name="Text Box 1">
                <a:extLst>
                  <a:ext uri="{FF2B5EF4-FFF2-40B4-BE49-F238E27FC236}">
                    <a16:creationId xmlns:a16="http://schemas.microsoft.com/office/drawing/2014/main" id="{8068759F-864D-90D1-C16A-44D783B3A07E}"/>
                  </a:ext>
                </a:extLst>
              </p:cNvPr>
              <p:cNvSpPr txBox="1"/>
              <p:nvPr/>
            </p:nvSpPr>
            <p:spPr>
              <a:xfrm>
                <a:off x="690162" y="2767213"/>
                <a:ext cx="3439609" cy="1323831"/>
              </a:xfrm>
              <a:prstGeom prst="rect">
                <a:avLst/>
              </a:prstGeom>
              <a:noFill/>
              <a:ln>
                <a:solidFill>
                  <a:srgbClr val="00206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gu-IN" sz="1400" b="1"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અહિયાં થી </a:t>
                </a:r>
                <a:r>
                  <a:rPr lang="en-US" sz="1400" b="1"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Search</a:t>
                </a:r>
                <a:r>
                  <a:rPr lang="gu-IN" sz="1400" b="1"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 કરવું......</a:t>
                </a:r>
                <a:endParaRPr lang="en-IN" b="1" kern="100" dirty="0">
                  <a:effectLst/>
                  <a:latin typeface="Baloo Bhai 2" panose="03080502040302020200" pitchFamily="66" charset="0"/>
                  <a:ea typeface="Calibri" panose="020F0502020204030204" pitchFamily="34" charset="0"/>
                  <a:cs typeface="Baloo Bhai 2" panose="03080502040302020200" pitchFamily="66" charset="0"/>
                </a:endParaRPr>
              </a:p>
              <a:p>
                <a:pPr>
                  <a:lnSpc>
                    <a:spcPct val="107000"/>
                  </a:lnSpc>
                  <a:spcAft>
                    <a:spcPts val="800"/>
                  </a:spcAft>
                </a:pPr>
                <a:r>
                  <a:rPr lang="gu-IN" sz="1400" b="1"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આપના કોમ્પ્યુટર સીસ્ટમમાં </a:t>
                </a:r>
                <a:r>
                  <a:rPr lang="en-US" sz="1400" b="1"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Control Panel</a:t>
                </a:r>
                <a:r>
                  <a:rPr lang="gu-IN" sz="1400" b="1"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માં જવું ત્યાર બાદ નીચે મુજબના ફોટામાં </a:t>
                </a:r>
                <a:r>
                  <a:rPr lang="en-US" sz="1400" b="1"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JAVA</a:t>
                </a:r>
                <a:r>
                  <a:rPr lang="gu-IN" sz="1400" b="1"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 </a:t>
                </a:r>
                <a:r>
                  <a:rPr lang="gu-IN" sz="1400" b="1" kern="100" dirty="0">
                    <a:solidFill>
                      <a:srgbClr val="FF0000"/>
                    </a:solidFill>
                    <a:latin typeface="Baloo Bhai 2" panose="03080502040302020200" pitchFamily="66" charset="0"/>
                    <a:ea typeface="Calibri" panose="020F0502020204030204" pitchFamily="34" charset="0"/>
                    <a:cs typeface="Baloo Bhai 2" panose="03080502040302020200" pitchFamily="66" charset="0"/>
                  </a:rPr>
                  <a:t>પર </a:t>
                </a:r>
                <a:r>
                  <a:rPr lang="gu-IN" sz="1400" b="1"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કિલક કરવું.</a:t>
                </a:r>
                <a:endParaRPr lang="en-IN" b="1" kern="100" dirty="0">
                  <a:effectLst/>
                  <a:latin typeface="Baloo Bhai 2" panose="03080502040302020200" pitchFamily="66" charset="0"/>
                  <a:ea typeface="Calibri" panose="020F0502020204030204" pitchFamily="34" charset="0"/>
                  <a:cs typeface="Baloo Bhai 2" panose="03080502040302020200" pitchFamily="66" charset="0"/>
                </a:endParaRPr>
              </a:p>
              <a:p>
                <a:pPr algn="ctr">
                  <a:lnSpc>
                    <a:spcPct val="107000"/>
                  </a:lnSpc>
                  <a:spcAft>
                    <a:spcPts val="800"/>
                  </a:spcAft>
                </a:pPr>
                <a:r>
                  <a:rPr lang="en-IN" sz="1050" kern="100" dirty="0">
                    <a:ln>
                      <a:noFill/>
                    </a:ln>
                    <a:solidFill>
                      <a:srgbClr val="FF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Shruti" panose="020B0502040204020203" pitchFamily="34" charset="0"/>
                  </a:rPr>
                  <a:t> </a:t>
                </a:r>
                <a:endParaRPr lang="en-IN" sz="1600" kern="100" dirty="0">
                  <a:effectLst/>
                  <a:latin typeface="Calibri" panose="020F0502020204030204" pitchFamily="34" charset="0"/>
                  <a:ea typeface="Calibri" panose="020F0502020204030204" pitchFamily="34" charset="0"/>
                  <a:cs typeface="Shruti" panose="020B0502040204020203" pitchFamily="34" charset="0"/>
                </a:endParaRPr>
              </a:p>
            </p:txBody>
          </p:sp>
          <p:cxnSp>
            <p:nvCxnSpPr>
              <p:cNvPr id="10" name="Straight Arrow Connector 9">
                <a:extLst>
                  <a:ext uri="{FF2B5EF4-FFF2-40B4-BE49-F238E27FC236}">
                    <a16:creationId xmlns:a16="http://schemas.microsoft.com/office/drawing/2014/main" id="{7F4A09E2-3980-A9E1-894B-06B1346E3660}"/>
                  </a:ext>
                </a:extLst>
              </p:cNvPr>
              <p:cNvCxnSpPr/>
              <p:nvPr/>
            </p:nvCxnSpPr>
            <p:spPr>
              <a:xfrm flipH="1">
                <a:off x="502124" y="2961564"/>
                <a:ext cx="174018" cy="1323833"/>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Arrow: Right 5">
              <a:extLst>
                <a:ext uri="{FF2B5EF4-FFF2-40B4-BE49-F238E27FC236}">
                  <a16:creationId xmlns:a16="http://schemas.microsoft.com/office/drawing/2014/main" id="{9D38FA49-C36B-4E52-1AA2-8747A4694F50}"/>
                </a:ext>
              </a:extLst>
            </p:cNvPr>
            <p:cNvSpPr/>
            <p:nvPr/>
          </p:nvSpPr>
          <p:spPr>
            <a:xfrm>
              <a:off x="0" y="6223506"/>
              <a:ext cx="319760" cy="154940"/>
            </a:xfrm>
            <a:prstGeom prst="rightArrow">
              <a:avLst/>
            </a:prstGeom>
            <a:solidFill>
              <a:srgbClr val="FF0000"/>
            </a:solidFill>
            <a:ln>
              <a:solidFill>
                <a:srgbClr val="002060"/>
              </a:solidFill>
            </a:ln>
          </p:spPr>
          <p:style>
            <a:lnRef idx="2">
              <a:schemeClr val="accent4"/>
            </a:lnRef>
            <a:fillRef idx="1">
              <a:schemeClr val="lt1"/>
            </a:fillRef>
            <a:effectRef idx="0">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grpSp>
      <p:sp>
        <p:nvSpPr>
          <p:cNvPr id="11" name="TextBox 10">
            <a:extLst>
              <a:ext uri="{FF2B5EF4-FFF2-40B4-BE49-F238E27FC236}">
                <a16:creationId xmlns:a16="http://schemas.microsoft.com/office/drawing/2014/main" id="{B1FE95D1-8B5B-9FB4-8068-05D1398D2A95}"/>
              </a:ext>
            </a:extLst>
          </p:cNvPr>
          <p:cNvSpPr txBox="1"/>
          <p:nvPr/>
        </p:nvSpPr>
        <p:spPr>
          <a:xfrm>
            <a:off x="8621474" y="742157"/>
            <a:ext cx="3427562" cy="2308324"/>
          </a:xfrm>
          <a:prstGeom prst="rect">
            <a:avLst/>
          </a:prstGeom>
          <a:solidFill>
            <a:schemeClr val="accent1">
              <a:lumMod val="40000"/>
              <a:lumOff val="60000"/>
            </a:schemeClr>
          </a:solidFill>
          <a:ln>
            <a:solidFill>
              <a:srgbClr val="002060"/>
            </a:solidFill>
          </a:ln>
        </p:spPr>
        <p:txBody>
          <a:bodyPr wrap="square" rtlCol="0">
            <a:spAutoFit/>
          </a:bodyPr>
          <a:lstStyle/>
          <a:p>
            <a:pPr marL="285750" indent="-285750" algn="just">
              <a:buFont typeface="Arial" panose="020B0604020202020204" pitchFamily="34" charset="0"/>
              <a:buChar char="•"/>
            </a:pPr>
            <a:r>
              <a:rPr lang="gu-IN" b="1" dirty="0">
                <a:latin typeface="Baloo Bhai 2" panose="03080502040302020200" pitchFamily="66" charset="0"/>
                <a:cs typeface="Baloo Bhai 2" panose="03080502040302020200" pitchFamily="66" charset="0"/>
              </a:rPr>
              <a:t>Java</a:t>
            </a:r>
            <a:r>
              <a:rPr lang="gu-IN" dirty="0">
                <a:latin typeface="Baloo Bhai 2" panose="03080502040302020200" pitchFamily="66" charset="0"/>
                <a:cs typeface="Baloo Bhai 2" panose="03080502040302020200" pitchFamily="66" charset="0"/>
              </a:rPr>
              <a:t> સોફ્ટવેર ઇન્સ્ટોલ થઇ ગયા બાદ અહી બાજુની સ્કીન માં બતાવ્યા મુજબ આપના કોમ્પુટર માં સર્ચ ઓપ્શન માં જઈને </a:t>
            </a:r>
            <a:r>
              <a:rPr lang="gu-IN" b="1" dirty="0">
                <a:latin typeface="Baloo Bhai 2" panose="03080502040302020200" pitchFamily="66" charset="0"/>
                <a:cs typeface="Baloo Bhai 2" panose="03080502040302020200" pitchFamily="66" charset="0"/>
              </a:rPr>
              <a:t>Control Panel </a:t>
            </a:r>
            <a:r>
              <a:rPr lang="gu-IN" dirty="0">
                <a:latin typeface="Baloo Bhai 2" panose="03080502040302020200" pitchFamily="66" charset="0"/>
                <a:cs typeface="Baloo Bhai 2" panose="03080502040302020200" pitchFamily="66" charset="0"/>
              </a:rPr>
              <a:t>સર્ચ કરવું.</a:t>
            </a:r>
          </a:p>
          <a:p>
            <a:pPr marL="285750" indent="-285750" algn="just">
              <a:buFont typeface="Arial" panose="020B0604020202020204" pitchFamily="34" charset="0"/>
              <a:buChar char="•"/>
            </a:pPr>
            <a:r>
              <a:rPr lang="gu-IN" dirty="0">
                <a:latin typeface="Baloo Bhai 2" panose="03080502040302020200" pitchFamily="66" charset="0"/>
                <a:cs typeface="Baloo Bhai 2" panose="03080502040302020200" pitchFamily="66" charset="0"/>
              </a:rPr>
              <a:t>ત્યારબાદ તેમાં તમામ ઇન્સ્ટોલ થયેલ સોફ્ટવેર દેખાશે જેમાંથી </a:t>
            </a:r>
            <a:r>
              <a:rPr lang="gu-IN" b="1" dirty="0">
                <a:latin typeface="Baloo Bhai 2" panose="03080502040302020200" pitchFamily="66" charset="0"/>
                <a:cs typeface="Baloo Bhai 2" panose="03080502040302020200" pitchFamily="66" charset="0"/>
              </a:rPr>
              <a:t>Java</a:t>
            </a:r>
            <a:r>
              <a:rPr lang="gu-IN" dirty="0">
                <a:latin typeface="Baloo Bhai 2" panose="03080502040302020200" pitchFamily="66" charset="0"/>
                <a:cs typeface="Baloo Bhai 2" panose="03080502040302020200" pitchFamily="66" charset="0"/>
              </a:rPr>
              <a:t> પર કલીક કરવું.</a:t>
            </a:r>
            <a:endParaRPr lang="en-US" dirty="0">
              <a:latin typeface="Baloo Bhai 2" panose="03080502040302020200" pitchFamily="66" charset="0"/>
              <a:cs typeface="Baloo Bhai 2" panose="03080502040302020200" pitchFamily="66" charset="0"/>
            </a:endParaRPr>
          </a:p>
        </p:txBody>
      </p:sp>
      <p:sp>
        <p:nvSpPr>
          <p:cNvPr id="12" name="Rectangle 11">
            <a:extLst>
              <a:ext uri="{FF2B5EF4-FFF2-40B4-BE49-F238E27FC236}">
                <a16:creationId xmlns:a16="http://schemas.microsoft.com/office/drawing/2014/main" id="{F6845870-5C34-5D48-7526-AF37551EA56B}"/>
              </a:ext>
            </a:extLst>
          </p:cNvPr>
          <p:cNvSpPr/>
          <p:nvPr/>
        </p:nvSpPr>
        <p:spPr>
          <a:xfrm>
            <a:off x="924023" y="5115903"/>
            <a:ext cx="844405" cy="19782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7FACCEDF-A3A3-64B9-9BCF-E612B1595D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21474" y="4689021"/>
            <a:ext cx="1429041" cy="624707"/>
          </a:xfrm>
          <a:prstGeom prst="rect">
            <a:avLst/>
          </a:prstGeom>
          <a:ln>
            <a:solidFill>
              <a:srgbClr val="002060"/>
            </a:solidFill>
          </a:ln>
        </p:spPr>
      </p:pic>
    </p:spTree>
    <p:extLst>
      <p:ext uri="{BB962C8B-B14F-4D97-AF65-F5344CB8AC3E}">
        <p14:creationId xmlns:p14="http://schemas.microsoft.com/office/powerpoint/2010/main" val="2976435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1A7452-D960-BC91-0D27-CB6F0E5188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568" y="652218"/>
            <a:ext cx="5874774" cy="4054219"/>
          </a:xfrm>
          <a:prstGeom prst="rect">
            <a:avLst/>
          </a:prstGeom>
          <a:ln w="28575">
            <a:solidFill>
              <a:schemeClr val="accent1"/>
            </a:solidFill>
          </a:ln>
        </p:spPr>
      </p:pic>
      <p:sp>
        <p:nvSpPr>
          <p:cNvPr id="3" name="TextBox 2">
            <a:extLst>
              <a:ext uri="{FF2B5EF4-FFF2-40B4-BE49-F238E27FC236}">
                <a16:creationId xmlns:a16="http://schemas.microsoft.com/office/drawing/2014/main" id="{BEFD29FF-111F-EF29-A845-31B8427BD52F}"/>
              </a:ext>
            </a:extLst>
          </p:cNvPr>
          <p:cNvSpPr txBox="1"/>
          <p:nvPr/>
        </p:nvSpPr>
        <p:spPr>
          <a:xfrm>
            <a:off x="132736" y="137651"/>
            <a:ext cx="7310283" cy="369332"/>
          </a:xfrm>
          <a:prstGeom prst="rect">
            <a:avLst/>
          </a:prstGeom>
          <a:solidFill>
            <a:schemeClr val="accent2">
              <a:lumMod val="40000"/>
              <a:lumOff val="60000"/>
            </a:schemeClr>
          </a:solidFill>
          <a:ln>
            <a:solidFill>
              <a:srgbClr val="002060"/>
            </a:solidFill>
          </a:ln>
        </p:spPr>
        <p:txBody>
          <a:bodyPr wrap="square" rtlCol="0">
            <a:spAutoFit/>
          </a:bodyPr>
          <a:lstStyle/>
          <a:p>
            <a:pPr algn="ctr"/>
            <a:r>
              <a:rPr lang="gu-IN" b="1" dirty="0">
                <a:solidFill>
                  <a:srgbClr val="7030A0"/>
                </a:solidFill>
                <a:latin typeface="Baloo Bhai 2" panose="03080502040302020200" pitchFamily="66" charset="0"/>
                <a:cs typeface="Baloo Bhai 2" panose="03080502040302020200" pitchFamily="66" charset="0"/>
              </a:rPr>
              <a:t>Java Software (જાવા સોફ્ટવેર) ઈંસ્ટોલેશન પ્રોસેસ અને તેના સેટિંગ માટેની પ્રક્રિયા.</a:t>
            </a:r>
          </a:p>
        </p:txBody>
      </p:sp>
      <p:pic>
        <p:nvPicPr>
          <p:cNvPr id="4" name="Picture 3">
            <a:extLst>
              <a:ext uri="{FF2B5EF4-FFF2-40B4-BE49-F238E27FC236}">
                <a16:creationId xmlns:a16="http://schemas.microsoft.com/office/drawing/2014/main" id="{88CE0901-AE40-A12B-ABA6-34DFCC676F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487562"/>
            <a:ext cx="5963264" cy="4159044"/>
          </a:xfrm>
          <a:prstGeom prst="rect">
            <a:avLst/>
          </a:prstGeom>
          <a:ln w="28575">
            <a:solidFill>
              <a:schemeClr val="accent1"/>
            </a:solidFill>
          </a:ln>
        </p:spPr>
      </p:pic>
      <p:pic>
        <p:nvPicPr>
          <p:cNvPr id="8" name="Picture 7">
            <a:extLst>
              <a:ext uri="{FF2B5EF4-FFF2-40B4-BE49-F238E27FC236}">
                <a16:creationId xmlns:a16="http://schemas.microsoft.com/office/drawing/2014/main" id="{6D974533-35C7-44B1-210A-B8F91543860E}"/>
              </a:ext>
            </a:extLst>
          </p:cNvPr>
          <p:cNvPicPr>
            <a:picLocks noChangeAspect="1"/>
          </p:cNvPicPr>
          <p:nvPr/>
        </p:nvPicPr>
        <p:blipFill>
          <a:blip r:embed="rId4"/>
          <a:stretch>
            <a:fillRect/>
          </a:stretch>
        </p:blipFill>
        <p:spPr>
          <a:xfrm>
            <a:off x="4748982" y="928901"/>
            <a:ext cx="3022792" cy="579217"/>
          </a:xfrm>
          <a:prstGeom prst="rect">
            <a:avLst/>
          </a:prstGeom>
          <a:solidFill>
            <a:srgbClr val="002060"/>
          </a:solidFill>
          <a:ln>
            <a:solidFill>
              <a:srgbClr val="002060"/>
            </a:solidFill>
          </a:ln>
        </p:spPr>
      </p:pic>
      <p:sp>
        <p:nvSpPr>
          <p:cNvPr id="9" name="Rectangle 8">
            <a:extLst>
              <a:ext uri="{FF2B5EF4-FFF2-40B4-BE49-F238E27FC236}">
                <a16:creationId xmlns:a16="http://schemas.microsoft.com/office/drawing/2014/main" id="{006EB1A9-93F1-BB9D-75E9-C556115AF47A}"/>
              </a:ext>
            </a:extLst>
          </p:cNvPr>
          <p:cNvSpPr/>
          <p:nvPr/>
        </p:nvSpPr>
        <p:spPr>
          <a:xfrm>
            <a:off x="5024284" y="3577942"/>
            <a:ext cx="786581" cy="30866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23AE709-8F60-F69A-509B-7C380546EE09}"/>
              </a:ext>
            </a:extLst>
          </p:cNvPr>
          <p:cNvSpPr txBox="1"/>
          <p:nvPr/>
        </p:nvSpPr>
        <p:spPr>
          <a:xfrm>
            <a:off x="346587" y="4771754"/>
            <a:ext cx="5447071" cy="1661993"/>
          </a:xfrm>
          <a:prstGeom prst="rect">
            <a:avLst/>
          </a:prstGeom>
          <a:solidFill>
            <a:schemeClr val="accent1">
              <a:lumMod val="40000"/>
              <a:lumOff val="60000"/>
            </a:schemeClr>
          </a:solidFill>
          <a:ln>
            <a:solidFill>
              <a:srgbClr val="002060"/>
            </a:solidFill>
          </a:ln>
        </p:spPr>
        <p:txBody>
          <a:bodyPr wrap="square" rtlCol="0">
            <a:spAutoFit/>
          </a:bodyPr>
          <a:lstStyle/>
          <a:p>
            <a:pPr marL="285750" indent="-285750" algn="just">
              <a:buFont typeface="Arial" panose="020B0604020202020204" pitchFamily="34" charset="0"/>
              <a:buChar char="•"/>
            </a:pPr>
            <a:r>
              <a:rPr lang="gu-IN" sz="1700" b="1" dirty="0">
                <a:latin typeface="Baloo Bhai 2" panose="03080502040302020200" pitchFamily="66" charset="0"/>
                <a:cs typeface="Baloo Bhai 2" panose="03080502040302020200" pitchFamily="66" charset="0"/>
              </a:rPr>
              <a:t>Control Panel </a:t>
            </a:r>
            <a:r>
              <a:rPr lang="gu-IN" sz="1700" dirty="0">
                <a:latin typeface="Baloo Bhai 2" panose="03080502040302020200" pitchFamily="66" charset="0"/>
                <a:cs typeface="Baloo Bhai 2" panose="03080502040302020200" pitchFamily="66" charset="0"/>
              </a:rPr>
              <a:t>માંથી </a:t>
            </a:r>
            <a:r>
              <a:rPr lang="gu-IN" sz="1700" b="1" dirty="0">
                <a:latin typeface="Baloo Bhai 2" panose="03080502040302020200" pitchFamily="66" charset="0"/>
                <a:cs typeface="Baloo Bhai 2" panose="03080502040302020200" pitchFamily="66" charset="0"/>
              </a:rPr>
              <a:t>Java </a:t>
            </a:r>
            <a:r>
              <a:rPr lang="gu-IN" sz="1700" dirty="0">
                <a:latin typeface="Baloo Bhai 2" panose="03080502040302020200" pitchFamily="66" charset="0"/>
                <a:cs typeface="Baloo Bhai 2" panose="03080502040302020200" pitchFamily="66" charset="0"/>
              </a:rPr>
              <a:t>સોફ્ટવેર સર્ચ કરી </a:t>
            </a:r>
            <a:r>
              <a:rPr lang="gu-IN" sz="1700" b="1" dirty="0">
                <a:latin typeface="Baloo Bhai 2" panose="03080502040302020200" pitchFamily="66" charset="0"/>
                <a:cs typeface="Baloo Bhai 2" panose="03080502040302020200" pitchFamily="66" charset="0"/>
              </a:rPr>
              <a:t>open </a:t>
            </a:r>
            <a:r>
              <a:rPr lang="gu-IN" sz="1700" dirty="0">
                <a:latin typeface="Baloo Bhai 2" panose="03080502040302020200" pitchFamily="66" charset="0"/>
                <a:cs typeface="Baloo Bhai 2" panose="03080502040302020200" pitchFamily="66" charset="0"/>
              </a:rPr>
              <a:t>કર્યા બાદ તેમાં </a:t>
            </a:r>
            <a:r>
              <a:rPr lang="gu-IN" sz="1700" b="1" dirty="0">
                <a:latin typeface="Baloo Bhai 2" panose="03080502040302020200" pitchFamily="66" charset="0"/>
                <a:cs typeface="Baloo Bhai 2" panose="03080502040302020200" pitchFamily="66" charset="0"/>
              </a:rPr>
              <a:t>Security </a:t>
            </a:r>
            <a:r>
              <a:rPr lang="gu-IN" sz="1700" dirty="0">
                <a:latin typeface="Baloo Bhai 2" panose="03080502040302020200" pitchFamily="66" charset="0"/>
                <a:cs typeface="Baloo Bhai 2" panose="03080502040302020200" pitchFamily="66" charset="0"/>
              </a:rPr>
              <a:t>ઓપ્શન માં જવું </a:t>
            </a:r>
          </a:p>
          <a:p>
            <a:pPr marL="285750" indent="-285750">
              <a:buFont typeface="Arial" panose="020B0604020202020204" pitchFamily="34" charset="0"/>
              <a:buChar char="•"/>
            </a:pPr>
            <a:r>
              <a:rPr lang="en-GB" sz="1700" b="1" dirty="0">
                <a:latin typeface="Baloo Bhai 2" panose="03080502040302020200" pitchFamily="66" charset="0"/>
                <a:cs typeface="Baloo Bhai 2" panose="03080502040302020200" pitchFamily="66" charset="0"/>
              </a:rPr>
              <a:t>Edit Site List</a:t>
            </a:r>
            <a:r>
              <a:rPr lang="en-GB" sz="1700" dirty="0">
                <a:latin typeface="Baloo Bhai 2" panose="03080502040302020200" pitchFamily="66" charset="0"/>
                <a:cs typeface="Baloo Bhai 2" panose="03080502040302020200" pitchFamily="66" charset="0"/>
              </a:rPr>
              <a:t> </a:t>
            </a:r>
            <a:r>
              <a:rPr lang="gu-IN" sz="1700" dirty="0">
                <a:latin typeface="Baloo Bhai 2" panose="03080502040302020200" pitchFamily="66" charset="0"/>
                <a:cs typeface="Baloo Bhai 2" panose="03080502040302020200" pitchFamily="66" charset="0"/>
              </a:rPr>
              <a:t>પર કિલક કર્યા બાદ </a:t>
            </a:r>
            <a:r>
              <a:rPr lang="gu-IN" sz="1700" b="1" dirty="0">
                <a:latin typeface="Baloo Bhai 2" panose="03080502040302020200" pitchFamily="66" charset="0"/>
                <a:cs typeface="Baloo Bhai 2" panose="03080502040302020200" pitchFamily="66" charset="0"/>
              </a:rPr>
              <a:t>Step-2 </a:t>
            </a:r>
            <a:r>
              <a:rPr lang="gu-IN" sz="1700" dirty="0">
                <a:latin typeface="Baloo Bhai 2" panose="03080502040302020200" pitchFamily="66" charset="0"/>
                <a:cs typeface="Baloo Bhai 2" panose="03080502040302020200" pitchFamily="66" charset="0"/>
              </a:rPr>
              <a:t>મુજબ  </a:t>
            </a:r>
            <a:r>
              <a:rPr lang="gu-IN" sz="1700" b="1" dirty="0">
                <a:latin typeface="Baloo Bhai 2" panose="03080502040302020200" pitchFamily="66" charset="0"/>
                <a:cs typeface="Baloo Bhai 2" panose="03080502040302020200" pitchFamily="66" charset="0"/>
              </a:rPr>
              <a:t>Add </a:t>
            </a:r>
            <a:r>
              <a:rPr lang="gu-IN" sz="1700" dirty="0">
                <a:latin typeface="Baloo Bhai 2" panose="03080502040302020200" pitchFamily="66" charset="0"/>
                <a:cs typeface="Baloo Bhai 2" panose="03080502040302020200" pitchFamily="66" charset="0"/>
              </a:rPr>
              <a:t>ઓપ્શન પર જઈને one by one </a:t>
            </a:r>
            <a:r>
              <a:rPr lang="en-IN" sz="1700" b="1" kern="100" dirty="0">
                <a:effectLst/>
                <a:latin typeface="Baloo Bhai 2" panose="03080502040302020200" pitchFamily="66" charset="0"/>
                <a:ea typeface="Calibri" panose="020F0502020204030204" pitchFamily="34" charset="0"/>
                <a:cs typeface="Baloo Bhai 2" panose="03080502040302020200" pitchFamily="66" charset="0"/>
                <a:hlinkClick r:id="rId5"/>
              </a:rPr>
              <a:t>https://pfms.nic.in</a:t>
            </a:r>
            <a:r>
              <a:rPr lang="gu-IN" sz="17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700" kern="100" dirty="0">
                <a:effectLst/>
                <a:latin typeface="Baloo Bhai 2" panose="03080502040302020200" pitchFamily="66" charset="0"/>
                <a:ea typeface="Calibri" panose="020F0502020204030204" pitchFamily="34" charset="0"/>
                <a:cs typeface="Baloo Bhai 2" panose="03080502040302020200" pitchFamily="66" charset="0"/>
              </a:rPr>
              <a:t>અને</a:t>
            </a:r>
            <a:r>
              <a:rPr lang="gu-IN" sz="17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en-IN" sz="1700" b="1" u="sng" kern="100" dirty="0">
                <a:effectLst/>
                <a:latin typeface="Baloo Bhai 2" panose="03080502040302020200" pitchFamily="66" charset="0"/>
                <a:ea typeface="Calibri" panose="020F0502020204030204" pitchFamily="34" charset="0"/>
                <a:cs typeface="Baloo Bhai 2" panose="03080502040302020200" pitchFamily="66" charset="0"/>
                <a:hlinkClick r:id="rId6"/>
              </a:rPr>
              <a:t>https://pfms.nic.in/Users/LoginDetails/NewLayoutLogin.aspx</a:t>
            </a:r>
            <a:r>
              <a:rPr lang="gu-IN" sz="1700" b="1" u="sng"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700" kern="100" dirty="0">
                <a:effectLst/>
                <a:latin typeface="Baloo Bhai 2" panose="03080502040302020200" pitchFamily="66" charset="0"/>
                <a:ea typeface="Calibri" panose="020F0502020204030204" pitchFamily="34" charset="0"/>
                <a:cs typeface="Baloo Bhai 2" panose="03080502040302020200" pitchFamily="66" charset="0"/>
              </a:rPr>
              <a:t>બંને </a:t>
            </a:r>
            <a:r>
              <a:rPr lang="gu-IN" sz="1700" b="1" kern="100" dirty="0">
                <a:effectLst/>
                <a:latin typeface="Baloo Bhai 2" panose="03080502040302020200" pitchFamily="66" charset="0"/>
                <a:ea typeface="Calibri" panose="020F0502020204030204" pitchFamily="34" charset="0"/>
                <a:cs typeface="Baloo Bhai 2" panose="03080502040302020200" pitchFamily="66" charset="0"/>
              </a:rPr>
              <a:t>PFMS</a:t>
            </a:r>
            <a:r>
              <a:rPr lang="gu-IN" sz="1700" kern="100" dirty="0">
                <a:effectLst/>
                <a:latin typeface="Baloo Bhai 2" panose="03080502040302020200" pitchFamily="66" charset="0"/>
                <a:ea typeface="Calibri" panose="020F0502020204030204" pitchFamily="34" charset="0"/>
                <a:cs typeface="Baloo Bhai 2" panose="03080502040302020200" pitchFamily="66" charset="0"/>
              </a:rPr>
              <a:t> ની વેબસાઈટ ના નામ ત્યાં સેવ કરી લેવા.</a:t>
            </a:r>
          </a:p>
        </p:txBody>
      </p:sp>
      <p:sp>
        <p:nvSpPr>
          <p:cNvPr id="11" name="TextBox 10">
            <a:extLst>
              <a:ext uri="{FF2B5EF4-FFF2-40B4-BE49-F238E27FC236}">
                <a16:creationId xmlns:a16="http://schemas.microsoft.com/office/drawing/2014/main" id="{CFA4DE41-F912-B096-A1FD-150E40077FC0}"/>
              </a:ext>
            </a:extLst>
          </p:cNvPr>
          <p:cNvSpPr txBox="1"/>
          <p:nvPr/>
        </p:nvSpPr>
        <p:spPr>
          <a:xfrm>
            <a:off x="7443019" y="1218510"/>
            <a:ext cx="4385185" cy="1138773"/>
          </a:xfrm>
          <a:prstGeom prst="rect">
            <a:avLst/>
          </a:prstGeom>
          <a:solidFill>
            <a:schemeClr val="accent1">
              <a:lumMod val="40000"/>
              <a:lumOff val="60000"/>
            </a:schemeClr>
          </a:solidFill>
          <a:ln>
            <a:solidFill>
              <a:srgbClr val="002060"/>
            </a:solidFill>
          </a:ln>
        </p:spPr>
        <p:txBody>
          <a:bodyPr wrap="square" rtlCol="0">
            <a:spAutoFit/>
          </a:bodyPr>
          <a:lstStyle/>
          <a:p>
            <a:pPr marL="285750" indent="-285750" algn="just">
              <a:buFont typeface="Arial" panose="020B0604020202020204" pitchFamily="34" charset="0"/>
              <a:buChar char="•"/>
            </a:pPr>
            <a:r>
              <a:rPr lang="gu-IN" sz="1700" b="1" dirty="0">
                <a:latin typeface="Baloo Bhai 2" panose="03080502040302020200" pitchFamily="66" charset="0"/>
                <a:cs typeface="Baloo Bhai 2" panose="03080502040302020200" pitchFamily="66" charset="0"/>
              </a:rPr>
              <a:t>Control Panel </a:t>
            </a:r>
            <a:r>
              <a:rPr lang="gu-IN" sz="1700" dirty="0">
                <a:latin typeface="Baloo Bhai 2" panose="03080502040302020200" pitchFamily="66" charset="0"/>
                <a:cs typeface="Baloo Bhai 2" panose="03080502040302020200" pitchFamily="66" charset="0"/>
              </a:rPr>
              <a:t>માંથી </a:t>
            </a:r>
            <a:r>
              <a:rPr lang="gu-IN" sz="1700" b="1" dirty="0">
                <a:latin typeface="Baloo Bhai 2" panose="03080502040302020200" pitchFamily="66" charset="0"/>
                <a:cs typeface="Baloo Bhai 2" panose="03080502040302020200" pitchFamily="66" charset="0"/>
              </a:rPr>
              <a:t>Java </a:t>
            </a:r>
            <a:r>
              <a:rPr lang="gu-IN" sz="1700" dirty="0">
                <a:latin typeface="Baloo Bhai 2" panose="03080502040302020200" pitchFamily="66" charset="0"/>
                <a:cs typeface="Baloo Bhai 2" panose="03080502040302020200" pitchFamily="66" charset="0"/>
              </a:rPr>
              <a:t>સોફ્ટવેર સર્ચ કરી </a:t>
            </a:r>
            <a:r>
              <a:rPr lang="gu-IN" sz="1700" b="1" dirty="0">
                <a:latin typeface="Baloo Bhai 2" panose="03080502040302020200" pitchFamily="66" charset="0"/>
                <a:cs typeface="Baloo Bhai 2" panose="03080502040302020200" pitchFamily="66" charset="0"/>
              </a:rPr>
              <a:t>open </a:t>
            </a:r>
            <a:r>
              <a:rPr lang="gu-IN" sz="1700" dirty="0">
                <a:latin typeface="Baloo Bhai 2" panose="03080502040302020200" pitchFamily="66" charset="0"/>
                <a:cs typeface="Baloo Bhai 2" panose="03080502040302020200" pitchFamily="66" charset="0"/>
              </a:rPr>
              <a:t>કર્યા બાદ તેમાં </a:t>
            </a:r>
            <a:r>
              <a:rPr lang="gu-IN" sz="1700" b="1" dirty="0">
                <a:latin typeface="Baloo Bhai 2" panose="03080502040302020200" pitchFamily="66" charset="0"/>
                <a:cs typeface="Baloo Bhai 2" panose="03080502040302020200" pitchFamily="66" charset="0"/>
              </a:rPr>
              <a:t>Security </a:t>
            </a:r>
            <a:r>
              <a:rPr lang="gu-IN" sz="1700" dirty="0">
                <a:latin typeface="Baloo Bhai 2" panose="03080502040302020200" pitchFamily="66" charset="0"/>
                <a:cs typeface="Baloo Bhai 2" panose="03080502040302020200" pitchFamily="66" charset="0"/>
              </a:rPr>
              <a:t>ઓપ્શન માં જવું </a:t>
            </a:r>
          </a:p>
          <a:p>
            <a:pPr marL="285750" indent="-285750">
              <a:buFont typeface="Arial" panose="020B0604020202020204" pitchFamily="34" charset="0"/>
              <a:buChar char="•"/>
            </a:pPr>
            <a:r>
              <a:rPr lang="gu-IN" sz="1700" b="1" dirty="0">
                <a:latin typeface="Baloo Bhai 2" panose="03080502040302020200" pitchFamily="66" charset="0"/>
                <a:cs typeface="Baloo Bhai 2" panose="03080502040302020200" pitchFamily="66" charset="0"/>
              </a:rPr>
              <a:t>Step-1 </a:t>
            </a:r>
            <a:r>
              <a:rPr lang="gu-IN" sz="1700" dirty="0">
                <a:latin typeface="Baloo Bhai 2" panose="03080502040302020200" pitchFamily="66" charset="0"/>
                <a:cs typeface="Baloo Bhai 2" panose="03080502040302020200" pitchFamily="66" charset="0"/>
              </a:rPr>
              <a:t>મુજબ</a:t>
            </a:r>
            <a:r>
              <a:rPr lang="gu-IN" sz="1700" b="1" dirty="0">
                <a:latin typeface="Baloo Bhai 2" panose="03080502040302020200" pitchFamily="66" charset="0"/>
                <a:cs typeface="Baloo Bhai 2" panose="03080502040302020200" pitchFamily="66" charset="0"/>
              </a:rPr>
              <a:t> Security </a:t>
            </a:r>
            <a:r>
              <a:rPr lang="gu-IN" sz="1700" dirty="0">
                <a:latin typeface="Baloo Bhai 2" panose="03080502040302020200" pitchFamily="66" charset="0"/>
                <a:cs typeface="Baloo Bhai 2" panose="03080502040302020200" pitchFamily="66" charset="0"/>
              </a:rPr>
              <a:t>ઓપ્શન માં </a:t>
            </a:r>
            <a:r>
              <a:rPr lang="en-GB" sz="1700" b="1" dirty="0">
                <a:latin typeface="Baloo Bhai 2" panose="03080502040302020200" pitchFamily="66" charset="0"/>
                <a:cs typeface="Baloo Bhai 2" panose="03080502040302020200" pitchFamily="66" charset="0"/>
              </a:rPr>
              <a:t>Edit Site List</a:t>
            </a:r>
            <a:r>
              <a:rPr lang="en-GB" sz="1700" dirty="0">
                <a:latin typeface="Baloo Bhai 2" panose="03080502040302020200" pitchFamily="66" charset="0"/>
                <a:cs typeface="Baloo Bhai 2" panose="03080502040302020200" pitchFamily="66" charset="0"/>
              </a:rPr>
              <a:t> </a:t>
            </a:r>
            <a:r>
              <a:rPr lang="gu-IN" sz="1700" dirty="0">
                <a:latin typeface="Baloo Bhai 2" panose="03080502040302020200" pitchFamily="66" charset="0"/>
                <a:cs typeface="Baloo Bhai 2" panose="03080502040302020200" pitchFamily="66" charset="0"/>
              </a:rPr>
              <a:t>પર કિલક કરવું.</a:t>
            </a:r>
            <a:endParaRPr lang="gu-IN" sz="1700" kern="100" dirty="0">
              <a:effectLst/>
              <a:latin typeface="Baloo Bhai 2" panose="03080502040302020200" pitchFamily="66" charset="0"/>
              <a:ea typeface="Calibri" panose="020F0502020204030204" pitchFamily="34" charset="0"/>
              <a:cs typeface="Baloo Bhai 2" panose="03080502040302020200" pitchFamily="66" charset="0"/>
            </a:endParaRPr>
          </a:p>
        </p:txBody>
      </p:sp>
      <p:cxnSp>
        <p:nvCxnSpPr>
          <p:cNvPr id="13" name="Straight Arrow Connector 12">
            <a:extLst>
              <a:ext uri="{FF2B5EF4-FFF2-40B4-BE49-F238E27FC236}">
                <a16:creationId xmlns:a16="http://schemas.microsoft.com/office/drawing/2014/main" id="{765F3C62-1313-1C19-9820-FAA375CC3961}"/>
              </a:ext>
            </a:extLst>
          </p:cNvPr>
          <p:cNvCxnSpPr>
            <a:cxnSpLocks/>
          </p:cNvCxnSpPr>
          <p:nvPr/>
        </p:nvCxnSpPr>
        <p:spPr>
          <a:xfrm flipV="1">
            <a:off x="5697794" y="1486427"/>
            <a:ext cx="12290" cy="202619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937D418-E4EB-187B-2E24-A83305775F56}"/>
              </a:ext>
            </a:extLst>
          </p:cNvPr>
          <p:cNvPicPr>
            <a:picLocks noChangeAspect="1"/>
          </p:cNvPicPr>
          <p:nvPr/>
        </p:nvPicPr>
        <p:blipFill>
          <a:blip r:embed="rId7"/>
          <a:stretch>
            <a:fillRect/>
          </a:stretch>
        </p:blipFill>
        <p:spPr>
          <a:xfrm>
            <a:off x="7430417" y="5602751"/>
            <a:ext cx="1260767" cy="436419"/>
          </a:xfrm>
          <a:prstGeom prst="rect">
            <a:avLst/>
          </a:prstGeom>
          <a:solidFill>
            <a:srgbClr val="002060"/>
          </a:solidFill>
          <a:ln>
            <a:solidFill>
              <a:srgbClr val="002060"/>
            </a:solidFill>
          </a:ln>
        </p:spPr>
      </p:pic>
      <p:cxnSp>
        <p:nvCxnSpPr>
          <p:cNvPr id="16" name="Straight Arrow Connector 15">
            <a:extLst>
              <a:ext uri="{FF2B5EF4-FFF2-40B4-BE49-F238E27FC236}">
                <a16:creationId xmlns:a16="http://schemas.microsoft.com/office/drawing/2014/main" id="{4A7B5406-FCA8-F2C8-2EE4-A4D841A95BF2}"/>
              </a:ext>
            </a:extLst>
          </p:cNvPr>
          <p:cNvCxnSpPr>
            <a:cxnSpLocks/>
          </p:cNvCxnSpPr>
          <p:nvPr/>
        </p:nvCxnSpPr>
        <p:spPr>
          <a:xfrm>
            <a:off x="8799871" y="5718148"/>
            <a:ext cx="237940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8DEB913-523A-7534-EE12-19FECB538EFF}"/>
              </a:ext>
            </a:extLst>
          </p:cNvPr>
          <p:cNvSpPr txBox="1"/>
          <p:nvPr/>
        </p:nvSpPr>
        <p:spPr>
          <a:xfrm>
            <a:off x="615199" y="3886607"/>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1</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3" name="TextBox 22">
            <a:extLst>
              <a:ext uri="{FF2B5EF4-FFF2-40B4-BE49-F238E27FC236}">
                <a16:creationId xmlns:a16="http://schemas.microsoft.com/office/drawing/2014/main" id="{B519E9F8-6E5E-9277-7030-FC30BEA03178}"/>
              </a:ext>
            </a:extLst>
          </p:cNvPr>
          <p:cNvSpPr txBox="1"/>
          <p:nvPr/>
        </p:nvSpPr>
        <p:spPr>
          <a:xfrm>
            <a:off x="6291529" y="5958132"/>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2</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2509001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06E0A2-9782-D02F-E96D-941A519F7CC0}"/>
              </a:ext>
            </a:extLst>
          </p:cNvPr>
          <p:cNvSpPr txBox="1"/>
          <p:nvPr/>
        </p:nvSpPr>
        <p:spPr>
          <a:xfrm>
            <a:off x="132736" y="137651"/>
            <a:ext cx="7310283" cy="369332"/>
          </a:xfrm>
          <a:prstGeom prst="rect">
            <a:avLst/>
          </a:prstGeom>
          <a:solidFill>
            <a:schemeClr val="accent2">
              <a:lumMod val="40000"/>
              <a:lumOff val="60000"/>
            </a:schemeClr>
          </a:solidFill>
          <a:ln>
            <a:solidFill>
              <a:srgbClr val="002060"/>
            </a:solidFill>
          </a:ln>
        </p:spPr>
        <p:txBody>
          <a:bodyPr wrap="square" rtlCol="0">
            <a:spAutoFit/>
          </a:bodyPr>
          <a:lstStyle/>
          <a:p>
            <a:pPr algn="ctr"/>
            <a:r>
              <a:rPr lang="gu-IN" b="1" dirty="0">
                <a:solidFill>
                  <a:srgbClr val="7030A0"/>
                </a:solidFill>
                <a:latin typeface="Baloo Bhai 2" panose="03080502040302020200" pitchFamily="66" charset="0"/>
                <a:cs typeface="Baloo Bhai 2" panose="03080502040302020200" pitchFamily="66" charset="0"/>
              </a:rPr>
              <a:t>Java Software (જાવા સોફ્ટવેર) ઈંસ્ટોલેશન પ્રોસેસ અને તેના સેટિંગ માટેની પ્રક્રિયા.</a:t>
            </a:r>
          </a:p>
        </p:txBody>
      </p:sp>
      <p:pic>
        <p:nvPicPr>
          <p:cNvPr id="4" name="Picture 3">
            <a:extLst>
              <a:ext uri="{FF2B5EF4-FFF2-40B4-BE49-F238E27FC236}">
                <a16:creationId xmlns:a16="http://schemas.microsoft.com/office/drawing/2014/main" id="{83684FD7-50B6-634D-1242-B96352602C5D}"/>
              </a:ext>
            </a:extLst>
          </p:cNvPr>
          <p:cNvPicPr>
            <a:picLocks noChangeAspect="1"/>
          </p:cNvPicPr>
          <p:nvPr/>
        </p:nvPicPr>
        <p:blipFill>
          <a:blip r:embed="rId2"/>
          <a:stretch>
            <a:fillRect/>
          </a:stretch>
        </p:blipFill>
        <p:spPr>
          <a:xfrm>
            <a:off x="202054" y="694646"/>
            <a:ext cx="5156527" cy="5794644"/>
          </a:xfrm>
          <a:prstGeom prst="rect">
            <a:avLst/>
          </a:prstGeom>
          <a:ln>
            <a:solidFill>
              <a:srgbClr val="002060"/>
            </a:solidFill>
          </a:ln>
        </p:spPr>
      </p:pic>
      <p:pic>
        <p:nvPicPr>
          <p:cNvPr id="6" name="Picture 5">
            <a:extLst>
              <a:ext uri="{FF2B5EF4-FFF2-40B4-BE49-F238E27FC236}">
                <a16:creationId xmlns:a16="http://schemas.microsoft.com/office/drawing/2014/main" id="{B52E4E39-6886-5B18-3B6D-2B52BD88B09C}"/>
              </a:ext>
            </a:extLst>
          </p:cNvPr>
          <p:cNvPicPr>
            <a:picLocks noChangeAspect="1"/>
          </p:cNvPicPr>
          <p:nvPr/>
        </p:nvPicPr>
        <p:blipFill>
          <a:blip r:embed="rId3"/>
          <a:stretch>
            <a:fillRect/>
          </a:stretch>
        </p:blipFill>
        <p:spPr>
          <a:xfrm>
            <a:off x="6917855" y="694645"/>
            <a:ext cx="5072090" cy="5794643"/>
          </a:xfrm>
          <a:prstGeom prst="rect">
            <a:avLst/>
          </a:prstGeom>
          <a:ln>
            <a:solidFill>
              <a:srgbClr val="002060"/>
            </a:solidFill>
          </a:ln>
        </p:spPr>
      </p:pic>
      <p:sp>
        <p:nvSpPr>
          <p:cNvPr id="7" name="TextBox 6">
            <a:extLst>
              <a:ext uri="{FF2B5EF4-FFF2-40B4-BE49-F238E27FC236}">
                <a16:creationId xmlns:a16="http://schemas.microsoft.com/office/drawing/2014/main" id="{8158FDE0-D67A-D7A5-1CE6-DE559CD2B827}"/>
              </a:ext>
            </a:extLst>
          </p:cNvPr>
          <p:cNvSpPr txBox="1"/>
          <p:nvPr/>
        </p:nvSpPr>
        <p:spPr>
          <a:xfrm>
            <a:off x="3887797" y="2312590"/>
            <a:ext cx="3118548" cy="2708434"/>
          </a:xfrm>
          <a:prstGeom prst="rect">
            <a:avLst/>
          </a:prstGeom>
          <a:solidFill>
            <a:schemeClr val="accent1">
              <a:lumMod val="40000"/>
              <a:lumOff val="60000"/>
            </a:schemeClr>
          </a:solidFill>
          <a:ln>
            <a:solidFill>
              <a:srgbClr val="002060"/>
            </a:solidFill>
          </a:ln>
        </p:spPr>
        <p:txBody>
          <a:bodyPr wrap="square" rtlCol="0">
            <a:spAutoFit/>
          </a:bodyPr>
          <a:lstStyle/>
          <a:p>
            <a:pPr marL="285750" indent="-285750" algn="just">
              <a:buFont typeface="Arial" panose="020B0604020202020204" pitchFamily="34" charset="0"/>
              <a:buChar char="•"/>
            </a:pPr>
            <a:r>
              <a:rPr lang="gu-IN" sz="1700" b="1" dirty="0">
                <a:latin typeface="Baloo Bhai 2" panose="03080502040302020200" pitchFamily="66" charset="0"/>
                <a:cs typeface="Baloo Bhai 2" panose="03080502040302020200" pitchFamily="66" charset="0"/>
              </a:rPr>
              <a:t>Security </a:t>
            </a:r>
            <a:r>
              <a:rPr lang="gu-IN" sz="1700" dirty="0">
                <a:latin typeface="Baloo Bhai 2" panose="03080502040302020200" pitchFamily="66" charset="0"/>
                <a:cs typeface="Baloo Bhai 2" panose="03080502040302020200" pitchFamily="66" charset="0"/>
              </a:rPr>
              <a:t>ઓપ્શન માં </a:t>
            </a:r>
            <a:r>
              <a:rPr lang="gu-IN" sz="1700" b="1" dirty="0">
                <a:latin typeface="Baloo Bhai 2" panose="03080502040302020200" pitchFamily="66" charset="0"/>
                <a:cs typeface="Baloo Bhai 2" panose="03080502040302020200" pitchFamily="66" charset="0"/>
              </a:rPr>
              <a:t>Step-1 -2 </a:t>
            </a:r>
            <a:r>
              <a:rPr lang="gu-IN" sz="1700" dirty="0">
                <a:latin typeface="Baloo Bhai 2" panose="03080502040302020200" pitchFamily="66" charset="0"/>
                <a:cs typeface="Baloo Bhai 2" panose="03080502040302020200" pitchFamily="66" charset="0"/>
              </a:rPr>
              <a:t>મુજબ</a:t>
            </a:r>
            <a:r>
              <a:rPr lang="gu-IN" sz="1700" b="1" dirty="0">
                <a:latin typeface="Baloo Bhai 2" panose="03080502040302020200" pitchFamily="66" charset="0"/>
                <a:cs typeface="Baloo Bhai 2" panose="03080502040302020200" pitchFamily="66" charset="0"/>
              </a:rPr>
              <a:t> PFMS </a:t>
            </a:r>
            <a:r>
              <a:rPr lang="gu-IN" sz="1700" dirty="0">
                <a:latin typeface="Baloo Bhai 2" panose="03080502040302020200" pitchFamily="66" charset="0"/>
                <a:cs typeface="Baloo Bhai 2" panose="03080502040302020200" pitchFamily="66" charset="0"/>
              </a:rPr>
              <a:t>વેબસાઈટના બંને નામ </a:t>
            </a:r>
            <a:r>
              <a:rPr lang="gu-IN" sz="1700" b="1" dirty="0">
                <a:latin typeface="Baloo Bhai 2" panose="03080502040302020200" pitchFamily="66" charset="0"/>
                <a:cs typeface="Baloo Bhai 2" panose="03080502040302020200" pitchFamily="66" charset="0"/>
              </a:rPr>
              <a:t>Add </a:t>
            </a:r>
            <a:r>
              <a:rPr lang="gu-IN" sz="1700" dirty="0">
                <a:latin typeface="Baloo Bhai 2" panose="03080502040302020200" pitchFamily="66" charset="0"/>
                <a:cs typeface="Baloo Bhai 2" panose="03080502040302020200" pitchFamily="66" charset="0"/>
              </a:rPr>
              <a:t>થઇ ગયા બાદ </a:t>
            </a:r>
          </a:p>
          <a:p>
            <a:pPr marL="285750" indent="-285750" algn="just">
              <a:buFont typeface="Arial" panose="020B0604020202020204" pitchFamily="34" charset="0"/>
              <a:buChar char="•"/>
            </a:pPr>
            <a:r>
              <a:rPr lang="gu-IN" sz="1700" dirty="0">
                <a:latin typeface="Baloo Bhai 2" panose="03080502040302020200" pitchFamily="66" charset="0"/>
                <a:cs typeface="Baloo Bhai 2" panose="03080502040302020200" pitchFamily="66" charset="0"/>
              </a:rPr>
              <a:t>તેની બાજુના </a:t>
            </a:r>
            <a:r>
              <a:rPr lang="gu-IN" sz="1700" b="1" dirty="0">
                <a:latin typeface="Baloo Bhai 2" panose="03080502040302020200" pitchFamily="66" charset="0"/>
                <a:cs typeface="Baloo Bhai 2" panose="03080502040302020200" pitchFamily="66" charset="0"/>
              </a:rPr>
              <a:t>Advanced </a:t>
            </a:r>
            <a:r>
              <a:rPr lang="gu-IN" sz="1700" dirty="0">
                <a:latin typeface="Baloo Bhai 2" panose="03080502040302020200" pitchFamily="66" charset="0"/>
                <a:cs typeface="Baloo Bhai 2" panose="03080502040302020200" pitchFamily="66" charset="0"/>
              </a:rPr>
              <a:t>ઓપ્શન માં જઈને</a:t>
            </a:r>
            <a:r>
              <a:rPr lang="gu-IN" sz="1700" b="1" dirty="0">
                <a:latin typeface="Baloo Bhai 2" panose="03080502040302020200" pitchFamily="66" charset="0"/>
                <a:cs typeface="Baloo Bhai 2" panose="03080502040302020200" pitchFamily="66" charset="0"/>
              </a:rPr>
              <a:t> Step-3 </a:t>
            </a:r>
            <a:r>
              <a:rPr lang="gu-IN" sz="1700" dirty="0">
                <a:latin typeface="Baloo Bhai 2" panose="03080502040302020200" pitchFamily="66" charset="0"/>
                <a:cs typeface="Baloo Bhai 2" panose="03080502040302020200" pitchFamily="66" charset="0"/>
              </a:rPr>
              <a:t>અને </a:t>
            </a:r>
            <a:r>
              <a:rPr lang="gu-IN" sz="1700" b="1" dirty="0">
                <a:latin typeface="Baloo Bhai 2" panose="03080502040302020200" pitchFamily="66" charset="0"/>
                <a:cs typeface="Baloo Bhai 2" panose="03080502040302020200" pitchFamily="66" charset="0"/>
              </a:rPr>
              <a:t>Step-4</a:t>
            </a:r>
            <a:r>
              <a:rPr lang="gu-IN" sz="1700" dirty="0">
                <a:latin typeface="Baloo Bhai 2" panose="03080502040302020200" pitchFamily="66" charset="0"/>
                <a:cs typeface="Baloo Bhai 2" panose="03080502040302020200" pitchFamily="66" charset="0"/>
              </a:rPr>
              <a:t> માં જણાવ્યા મુજબના તમામ ની સામે ટીક કરી લેવું . </a:t>
            </a:r>
          </a:p>
          <a:p>
            <a:pPr marL="285750" indent="-285750" algn="just">
              <a:buFont typeface="Arial" panose="020B0604020202020204" pitchFamily="34" charset="0"/>
              <a:buChar char="•"/>
            </a:pPr>
            <a:r>
              <a:rPr lang="gu-IN" sz="1700" b="1" dirty="0">
                <a:latin typeface="Baloo Bhai 2" panose="03080502040302020200" pitchFamily="66" charset="0"/>
                <a:cs typeface="Baloo Bhai 2" panose="03080502040302020200" pitchFamily="66" charset="0"/>
              </a:rPr>
              <a:t>Java </a:t>
            </a:r>
            <a:r>
              <a:rPr lang="gu-IN" sz="1700" dirty="0">
                <a:latin typeface="Baloo Bhai 2" panose="03080502040302020200" pitchFamily="66" charset="0"/>
                <a:cs typeface="Baloo Bhai 2" panose="03080502040302020200" pitchFamily="66" charset="0"/>
              </a:rPr>
              <a:t>માં આ પ્રોસેસ કર્યા બાદ </a:t>
            </a:r>
            <a:r>
              <a:rPr lang="gu-IN" sz="1700" b="1" dirty="0">
                <a:latin typeface="Baloo Bhai 2" panose="03080502040302020200" pitchFamily="66" charset="0"/>
                <a:cs typeface="Baloo Bhai 2" panose="03080502040302020200" pitchFamily="66" charset="0"/>
              </a:rPr>
              <a:t>Microsoft Edge </a:t>
            </a:r>
            <a:r>
              <a:rPr lang="gu-IN" sz="1700" dirty="0">
                <a:latin typeface="Baloo Bhai 2" panose="03080502040302020200" pitchFamily="66" charset="0"/>
                <a:cs typeface="Baloo Bhai 2" panose="03080502040302020200" pitchFamily="66" charset="0"/>
              </a:rPr>
              <a:t>સોફ્ટવેર માં હવે પ્રોસેસ કરવાની આવશે.</a:t>
            </a:r>
            <a:endParaRPr lang="en-US" sz="1700" dirty="0">
              <a:latin typeface="Baloo Bhai 2" panose="03080502040302020200" pitchFamily="66" charset="0"/>
              <a:cs typeface="Baloo Bhai 2" panose="03080502040302020200" pitchFamily="66" charset="0"/>
            </a:endParaRPr>
          </a:p>
        </p:txBody>
      </p:sp>
      <p:sp>
        <p:nvSpPr>
          <p:cNvPr id="8" name="TextBox 7">
            <a:extLst>
              <a:ext uri="{FF2B5EF4-FFF2-40B4-BE49-F238E27FC236}">
                <a16:creationId xmlns:a16="http://schemas.microsoft.com/office/drawing/2014/main" id="{F9AF463E-1C9A-CAE4-BAB5-1A4D4FE15655}"/>
              </a:ext>
            </a:extLst>
          </p:cNvPr>
          <p:cNvSpPr txBox="1"/>
          <p:nvPr/>
        </p:nvSpPr>
        <p:spPr>
          <a:xfrm>
            <a:off x="2634343" y="3191192"/>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3</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9" name="TextBox 8">
            <a:extLst>
              <a:ext uri="{FF2B5EF4-FFF2-40B4-BE49-F238E27FC236}">
                <a16:creationId xmlns:a16="http://schemas.microsoft.com/office/drawing/2014/main" id="{30FB6FA0-817A-37F0-3098-F51ED3E9DFD2}"/>
              </a:ext>
            </a:extLst>
          </p:cNvPr>
          <p:cNvSpPr txBox="1"/>
          <p:nvPr/>
        </p:nvSpPr>
        <p:spPr>
          <a:xfrm>
            <a:off x="10479303" y="1790095"/>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4</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2578133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DCDFE8-86ED-FCE4-7E59-981E62E2B776}"/>
              </a:ext>
            </a:extLst>
          </p:cNvPr>
          <p:cNvSpPr txBox="1"/>
          <p:nvPr/>
        </p:nvSpPr>
        <p:spPr>
          <a:xfrm>
            <a:off x="454742" y="68826"/>
            <a:ext cx="11282516" cy="76944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600" b="1" dirty="0">
                <a:solidFill>
                  <a:srgbClr val="7030A0"/>
                </a:solidFill>
                <a:latin typeface="Baloo Bhai 2" panose="03080502040302020200" pitchFamily="66" charset="0"/>
                <a:cs typeface="Baloo Bhai 2" panose="03080502040302020200" pitchFamily="66" charset="0"/>
              </a:rPr>
              <a:t>Chapter-5- Microsoft Edge</a:t>
            </a:r>
            <a:r>
              <a:rPr lang="gu-IN" sz="2600" b="1" dirty="0">
                <a:solidFill>
                  <a:srgbClr val="7030A0"/>
                </a:solidFill>
                <a:latin typeface="Baloo Bhai 2" panose="03080502040302020200" pitchFamily="66" charset="0"/>
                <a:cs typeface="Baloo Bhai 2" panose="03080502040302020200" pitchFamily="66" charset="0"/>
              </a:rPr>
              <a:t> </a:t>
            </a:r>
            <a:r>
              <a:rPr lang="en-US" sz="2600" b="1" dirty="0">
                <a:solidFill>
                  <a:srgbClr val="7030A0"/>
                </a:solidFill>
                <a:latin typeface="Baloo Bhai 2" panose="03080502040302020200" pitchFamily="66" charset="0"/>
                <a:cs typeface="Baloo Bhai 2" panose="03080502040302020200" pitchFamily="66" charset="0"/>
              </a:rPr>
              <a:t>process</a:t>
            </a:r>
            <a:r>
              <a:rPr lang="en-IN" sz="2600" b="1" dirty="0">
                <a:solidFill>
                  <a:srgbClr val="7030A0"/>
                </a:solidFill>
                <a:latin typeface="Baloo Bhai 2" panose="03080502040302020200" pitchFamily="66" charset="0"/>
                <a:cs typeface="Baloo Bhai 2" panose="03080502040302020200" pitchFamily="66" charset="0"/>
              </a:rPr>
              <a:t> &amp; </a:t>
            </a:r>
            <a:r>
              <a:rPr lang="en-US" sz="2600" b="1" dirty="0">
                <a:solidFill>
                  <a:srgbClr val="7030A0"/>
                </a:solidFill>
                <a:latin typeface="Baloo Bhai 2" panose="03080502040302020200" pitchFamily="66" charset="0"/>
                <a:cs typeface="Baloo Bhai 2" panose="03080502040302020200" pitchFamily="66" charset="0"/>
              </a:rPr>
              <a:t>settings</a:t>
            </a:r>
          </a:p>
          <a:p>
            <a:pPr algn="ctr"/>
            <a:r>
              <a:rPr lang="gu-IN" b="1" dirty="0">
                <a:solidFill>
                  <a:srgbClr val="7030A0"/>
                </a:solidFill>
                <a:latin typeface="Baloo Bhai 2" panose="03080502040302020200" pitchFamily="66" charset="0"/>
                <a:cs typeface="Baloo Bhai 2" panose="03080502040302020200" pitchFamily="66" charset="0"/>
              </a:rPr>
              <a:t>માઈક્રોસોફ્ટ એડજ ની અંદર કરવાની પ્રોસેસ અને તેના સેટિંગ માટેની પ્રક્રિયા.</a:t>
            </a:r>
          </a:p>
        </p:txBody>
      </p:sp>
      <p:pic>
        <p:nvPicPr>
          <p:cNvPr id="4" name="Picture 3">
            <a:extLst>
              <a:ext uri="{FF2B5EF4-FFF2-40B4-BE49-F238E27FC236}">
                <a16:creationId xmlns:a16="http://schemas.microsoft.com/office/drawing/2014/main" id="{1FB64C50-2B44-D486-B350-2EFA2FA444A2}"/>
              </a:ext>
            </a:extLst>
          </p:cNvPr>
          <p:cNvPicPr>
            <a:picLocks noChangeAspect="1"/>
          </p:cNvPicPr>
          <p:nvPr/>
        </p:nvPicPr>
        <p:blipFill>
          <a:blip r:embed="rId2"/>
          <a:stretch>
            <a:fillRect/>
          </a:stretch>
        </p:blipFill>
        <p:spPr>
          <a:xfrm>
            <a:off x="6096001" y="965148"/>
            <a:ext cx="5641258" cy="5415049"/>
          </a:xfrm>
          <a:prstGeom prst="rect">
            <a:avLst/>
          </a:prstGeom>
          <a:ln>
            <a:solidFill>
              <a:srgbClr val="002060"/>
            </a:solidFill>
          </a:ln>
        </p:spPr>
      </p:pic>
      <p:pic>
        <p:nvPicPr>
          <p:cNvPr id="10" name="Picture 9">
            <a:extLst>
              <a:ext uri="{FF2B5EF4-FFF2-40B4-BE49-F238E27FC236}">
                <a16:creationId xmlns:a16="http://schemas.microsoft.com/office/drawing/2014/main" id="{099186C6-1861-9114-E992-84FE51AC9171}"/>
              </a:ext>
            </a:extLst>
          </p:cNvPr>
          <p:cNvPicPr>
            <a:picLocks noChangeAspect="1"/>
          </p:cNvPicPr>
          <p:nvPr/>
        </p:nvPicPr>
        <p:blipFill>
          <a:blip r:embed="rId3"/>
          <a:stretch>
            <a:fillRect/>
          </a:stretch>
        </p:blipFill>
        <p:spPr>
          <a:xfrm>
            <a:off x="454742" y="1508524"/>
            <a:ext cx="5513439" cy="2269665"/>
          </a:xfrm>
          <a:prstGeom prst="rect">
            <a:avLst/>
          </a:prstGeom>
          <a:ln>
            <a:solidFill>
              <a:srgbClr val="002060"/>
            </a:solidFill>
          </a:ln>
        </p:spPr>
      </p:pic>
      <p:sp>
        <p:nvSpPr>
          <p:cNvPr id="11" name="TextBox 10">
            <a:extLst>
              <a:ext uri="{FF2B5EF4-FFF2-40B4-BE49-F238E27FC236}">
                <a16:creationId xmlns:a16="http://schemas.microsoft.com/office/drawing/2014/main" id="{7B561D88-CA84-50C0-2830-06EAC742A58A}"/>
              </a:ext>
            </a:extLst>
          </p:cNvPr>
          <p:cNvSpPr txBox="1"/>
          <p:nvPr/>
        </p:nvSpPr>
        <p:spPr>
          <a:xfrm>
            <a:off x="454742" y="4214643"/>
            <a:ext cx="5513439" cy="1477328"/>
          </a:xfrm>
          <a:prstGeom prst="rect">
            <a:avLst/>
          </a:prstGeom>
          <a:solidFill>
            <a:schemeClr val="accent1">
              <a:lumMod val="40000"/>
              <a:lumOff val="60000"/>
            </a:schemeClr>
          </a:solidFill>
          <a:ln>
            <a:solidFill>
              <a:srgbClr val="002060"/>
            </a:solidFill>
          </a:ln>
        </p:spPr>
        <p:txBody>
          <a:bodyPr wrap="square" rtlCol="0">
            <a:spAutoFit/>
          </a:bodyPr>
          <a:lstStyle/>
          <a:p>
            <a:pPr marL="285750" indent="-285750" algn="just">
              <a:buFont typeface="Arial" panose="020B0604020202020204" pitchFamily="34" charset="0"/>
              <a:buChar char="•"/>
            </a:pPr>
            <a:r>
              <a:rPr lang="gu-IN" dirty="0">
                <a:latin typeface="Baloo Bhai 2" panose="03080502040302020200" pitchFamily="66" charset="0"/>
                <a:cs typeface="Baloo Bhai 2" panose="03080502040302020200" pitchFamily="66" charset="0"/>
              </a:rPr>
              <a:t>સૌપ્રથમ તમામ કોમ્પુટર સીસ્ટમ ની અંદર </a:t>
            </a:r>
            <a:r>
              <a:rPr lang="gu-IN" b="1" dirty="0">
                <a:latin typeface="Baloo Bhai 2" panose="03080502040302020200" pitchFamily="66" charset="0"/>
                <a:cs typeface="Baloo Bhai 2" panose="03080502040302020200" pitchFamily="66" charset="0"/>
              </a:rPr>
              <a:t>Microsoft Edge  </a:t>
            </a:r>
            <a:r>
              <a:rPr lang="gu-IN" dirty="0">
                <a:latin typeface="Baloo Bhai 2" panose="03080502040302020200" pitchFamily="66" charset="0"/>
                <a:cs typeface="Baloo Bhai 2" panose="03080502040302020200" pitchFamily="66" charset="0"/>
              </a:rPr>
              <a:t>સોફ્ટવેર જો ઇન્સ્ટોલ કરેલ ના હોય તો તેને ઇન્સ્ટોલ કરવું .</a:t>
            </a:r>
          </a:p>
          <a:p>
            <a:pPr marL="285750" indent="-285750" algn="just">
              <a:buFont typeface="Arial" panose="020B0604020202020204" pitchFamily="34" charset="0"/>
              <a:buChar char="•"/>
            </a:pPr>
            <a:r>
              <a:rPr lang="gu-IN" b="1" dirty="0">
                <a:latin typeface="Baloo Bhai 2" panose="03080502040302020200" pitchFamily="66" charset="0"/>
                <a:cs typeface="Baloo Bhai 2" panose="03080502040302020200" pitchFamily="66" charset="0"/>
              </a:rPr>
              <a:t>Microsoft Edge </a:t>
            </a:r>
            <a:r>
              <a:rPr lang="gu-IN" dirty="0">
                <a:latin typeface="Baloo Bhai 2" panose="03080502040302020200" pitchFamily="66" charset="0"/>
                <a:cs typeface="Baloo Bhai 2" panose="03080502040302020200" pitchFamily="66" charset="0"/>
              </a:rPr>
              <a:t>સોફ્ટવેર ઇન્સ્ટોલ કર્યા બાદ </a:t>
            </a:r>
            <a:r>
              <a:rPr lang="gu-IN" b="1" dirty="0">
                <a:latin typeface="Baloo Bhai 2" panose="03080502040302020200" pitchFamily="66" charset="0"/>
                <a:cs typeface="Baloo Bhai 2" panose="03080502040302020200" pitchFamily="66" charset="0"/>
              </a:rPr>
              <a:t>Step-1</a:t>
            </a:r>
            <a:r>
              <a:rPr lang="gu-IN" dirty="0">
                <a:latin typeface="Baloo Bhai 2" panose="03080502040302020200" pitchFamily="66" charset="0"/>
                <a:cs typeface="Baloo Bhai 2" panose="03080502040302020200" pitchFamily="66" charset="0"/>
              </a:rPr>
              <a:t> મુજબ </a:t>
            </a:r>
            <a:r>
              <a:rPr lang="gu-IN" b="1" dirty="0">
                <a:latin typeface="Baloo Bhai 2" panose="03080502040302020200" pitchFamily="66" charset="0"/>
                <a:cs typeface="Baloo Bhai 2" panose="03080502040302020200" pitchFamily="66" charset="0"/>
              </a:rPr>
              <a:t>ત્રણ ટીક </a:t>
            </a:r>
            <a:r>
              <a:rPr lang="gu-IN" dirty="0">
                <a:latin typeface="Baloo Bhai 2" panose="03080502040302020200" pitchFamily="66" charset="0"/>
                <a:cs typeface="Baloo Bhai 2" panose="03080502040302020200" pitchFamily="66" charset="0"/>
              </a:rPr>
              <a:t>પર ક્લિક કરીને તમામ ઓપ્શન ઓપન કરવા.</a:t>
            </a:r>
          </a:p>
          <a:p>
            <a:pPr marL="285750" indent="-285750" algn="just">
              <a:buFont typeface="Arial" panose="020B0604020202020204" pitchFamily="34" charset="0"/>
              <a:buChar char="•"/>
            </a:pPr>
            <a:r>
              <a:rPr lang="gu-IN" dirty="0">
                <a:latin typeface="Baloo Bhai 2" panose="03080502040302020200" pitchFamily="66" charset="0"/>
                <a:cs typeface="Baloo Bhai 2" panose="03080502040302020200" pitchFamily="66" charset="0"/>
              </a:rPr>
              <a:t>ત્યારબાદ </a:t>
            </a:r>
            <a:r>
              <a:rPr lang="gu-IN" b="1" dirty="0">
                <a:latin typeface="Baloo Bhai 2" panose="03080502040302020200" pitchFamily="66" charset="0"/>
                <a:cs typeface="Baloo Bhai 2" panose="03080502040302020200" pitchFamily="66" charset="0"/>
              </a:rPr>
              <a:t>Step-2 </a:t>
            </a:r>
            <a:r>
              <a:rPr lang="gu-IN" dirty="0">
                <a:latin typeface="Baloo Bhai 2" panose="03080502040302020200" pitchFamily="66" charset="0"/>
                <a:cs typeface="Baloo Bhai 2" panose="03080502040302020200" pitchFamily="66" charset="0"/>
              </a:rPr>
              <a:t>થી </a:t>
            </a:r>
            <a:r>
              <a:rPr lang="gu-IN" b="1" dirty="0">
                <a:latin typeface="Baloo Bhai 2" panose="03080502040302020200" pitchFamily="66" charset="0"/>
                <a:cs typeface="Baloo Bhai 2" panose="03080502040302020200" pitchFamily="66" charset="0"/>
              </a:rPr>
              <a:t>Settings</a:t>
            </a:r>
            <a:r>
              <a:rPr lang="gu-IN" dirty="0">
                <a:latin typeface="Baloo Bhai 2" panose="03080502040302020200" pitchFamily="66" charset="0"/>
                <a:cs typeface="Baloo Bhai 2" panose="03080502040302020200" pitchFamily="66" charset="0"/>
              </a:rPr>
              <a:t> ઓપ્શન ઓપન કરવું.</a:t>
            </a:r>
            <a:endParaRPr lang="en-US" dirty="0">
              <a:latin typeface="Baloo Bhai 2" panose="03080502040302020200" pitchFamily="66" charset="0"/>
              <a:cs typeface="Baloo Bhai 2" panose="03080502040302020200" pitchFamily="66" charset="0"/>
            </a:endParaRPr>
          </a:p>
        </p:txBody>
      </p:sp>
      <p:sp>
        <p:nvSpPr>
          <p:cNvPr id="13" name="Oval 12">
            <a:extLst>
              <a:ext uri="{FF2B5EF4-FFF2-40B4-BE49-F238E27FC236}">
                <a16:creationId xmlns:a16="http://schemas.microsoft.com/office/drawing/2014/main" id="{039EB583-DC67-A870-B715-385271F32924}"/>
              </a:ext>
            </a:extLst>
          </p:cNvPr>
          <p:cNvSpPr/>
          <p:nvPr/>
        </p:nvSpPr>
        <p:spPr>
          <a:xfrm>
            <a:off x="10726994" y="965148"/>
            <a:ext cx="481780" cy="25405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922917-363F-C5AC-73A3-D17A3409B0CE}"/>
              </a:ext>
            </a:extLst>
          </p:cNvPr>
          <p:cNvSpPr/>
          <p:nvPr/>
        </p:nvSpPr>
        <p:spPr>
          <a:xfrm>
            <a:off x="7750891" y="5124729"/>
            <a:ext cx="1553497" cy="27530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D1B327A-8EE2-7E9C-007F-1ACE07061EDD}"/>
              </a:ext>
            </a:extLst>
          </p:cNvPr>
          <p:cNvSpPr txBox="1"/>
          <p:nvPr/>
        </p:nvSpPr>
        <p:spPr>
          <a:xfrm>
            <a:off x="10854814" y="1745848"/>
            <a:ext cx="882444" cy="369332"/>
          </a:xfrm>
          <a:prstGeom prst="rect">
            <a:avLst/>
          </a:prstGeom>
          <a:solidFill>
            <a:schemeClr val="accent1">
              <a:lumMod val="40000"/>
              <a:lumOff val="60000"/>
            </a:schemeClr>
          </a:solidFill>
          <a:ln w="19050">
            <a:solidFill>
              <a:srgbClr val="002060"/>
            </a:solidFill>
          </a:ln>
        </p:spPr>
        <p:txBody>
          <a:bodyPr wrap="square" rtlCol="0">
            <a:spAutoFit/>
          </a:bodyPr>
          <a:lstStyle/>
          <a:p>
            <a:r>
              <a:rPr lang="gu-IN" b="1" dirty="0">
                <a:latin typeface="Baloo Bhai 2" panose="03080502040302020200" pitchFamily="66" charset="0"/>
                <a:cs typeface="Baloo Bhai 2" panose="03080502040302020200" pitchFamily="66" charset="0"/>
              </a:rPr>
              <a:t>Step-1</a:t>
            </a:r>
            <a:endParaRPr lang="en-US" b="1" dirty="0">
              <a:latin typeface="Baloo Bhai 2" panose="03080502040302020200" pitchFamily="66" charset="0"/>
              <a:cs typeface="Baloo Bhai 2" panose="03080502040302020200" pitchFamily="66" charset="0"/>
            </a:endParaRPr>
          </a:p>
        </p:txBody>
      </p:sp>
      <p:cxnSp>
        <p:nvCxnSpPr>
          <p:cNvPr id="19" name="Straight Arrow Connector 18">
            <a:extLst>
              <a:ext uri="{FF2B5EF4-FFF2-40B4-BE49-F238E27FC236}">
                <a16:creationId xmlns:a16="http://schemas.microsoft.com/office/drawing/2014/main" id="{5492121C-89A8-A58C-9482-766DFCC0BAF9}"/>
              </a:ext>
            </a:extLst>
          </p:cNvPr>
          <p:cNvCxnSpPr>
            <a:cxnSpLocks/>
            <a:stCxn id="17" idx="0"/>
            <a:endCxn id="13" idx="4"/>
          </p:cNvCxnSpPr>
          <p:nvPr/>
        </p:nvCxnSpPr>
        <p:spPr>
          <a:xfrm flipH="1" flipV="1">
            <a:off x="10967884" y="1219200"/>
            <a:ext cx="328152" cy="526648"/>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DD52A55-F40C-1742-AD47-8706F6A42E17}"/>
              </a:ext>
            </a:extLst>
          </p:cNvPr>
          <p:cNvSpPr txBox="1"/>
          <p:nvPr/>
        </p:nvSpPr>
        <p:spPr>
          <a:xfrm>
            <a:off x="9168580" y="5906076"/>
            <a:ext cx="899651" cy="369332"/>
          </a:xfrm>
          <a:prstGeom prst="rect">
            <a:avLst/>
          </a:prstGeom>
          <a:solidFill>
            <a:schemeClr val="accent1">
              <a:lumMod val="40000"/>
              <a:lumOff val="60000"/>
            </a:schemeClr>
          </a:solidFill>
          <a:ln>
            <a:solidFill>
              <a:srgbClr val="002060"/>
            </a:solidFill>
          </a:ln>
        </p:spPr>
        <p:txBody>
          <a:bodyPr wrap="square" rtlCol="0">
            <a:spAutoFit/>
          </a:bodyPr>
          <a:lstStyle/>
          <a:p>
            <a:r>
              <a:rPr lang="gu-IN" b="1" dirty="0">
                <a:latin typeface="Baloo Bhai 2" panose="03080502040302020200" pitchFamily="66" charset="0"/>
                <a:cs typeface="Baloo Bhai 2" panose="03080502040302020200" pitchFamily="66" charset="0"/>
              </a:rPr>
              <a:t>Step-2</a:t>
            </a:r>
            <a:endParaRPr lang="en-US" b="1" dirty="0">
              <a:latin typeface="Baloo Bhai 2" panose="03080502040302020200" pitchFamily="66" charset="0"/>
              <a:cs typeface="Baloo Bhai 2" panose="03080502040302020200" pitchFamily="66" charset="0"/>
            </a:endParaRPr>
          </a:p>
        </p:txBody>
      </p:sp>
      <p:cxnSp>
        <p:nvCxnSpPr>
          <p:cNvPr id="24" name="Straight Arrow Connector 23">
            <a:extLst>
              <a:ext uri="{FF2B5EF4-FFF2-40B4-BE49-F238E27FC236}">
                <a16:creationId xmlns:a16="http://schemas.microsoft.com/office/drawing/2014/main" id="{5CDFBE0D-A123-2A8D-E341-47B460AD7BFE}"/>
              </a:ext>
            </a:extLst>
          </p:cNvPr>
          <p:cNvCxnSpPr>
            <a:cxnSpLocks/>
          </p:cNvCxnSpPr>
          <p:nvPr/>
        </p:nvCxnSpPr>
        <p:spPr>
          <a:xfrm flipH="1" flipV="1">
            <a:off x="9159977" y="5315988"/>
            <a:ext cx="288823" cy="526648"/>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662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7B40CF-476E-057A-4213-10DEC2971986}"/>
              </a:ext>
            </a:extLst>
          </p:cNvPr>
          <p:cNvPicPr>
            <a:picLocks noChangeAspect="1"/>
          </p:cNvPicPr>
          <p:nvPr/>
        </p:nvPicPr>
        <p:blipFill>
          <a:blip r:embed="rId2"/>
          <a:stretch>
            <a:fillRect/>
          </a:stretch>
        </p:blipFill>
        <p:spPr>
          <a:xfrm>
            <a:off x="306267" y="1061883"/>
            <a:ext cx="3025402" cy="5592361"/>
          </a:xfrm>
          <a:prstGeom prst="rect">
            <a:avLst/>
          </a:prstGeom>
          <a:ln>
            <a:solidFill>
              <a:srgbClr val="002060"/>
            </a:solidFill>
          </a:ln>
        </p:spPr>
      </p:pic>
      <p:sp>
        <p:nvSpPr>
          <p:cNvPr id="4" name="TextBox 3">
            <a:extLst>
              <a:ext uri="{FF2B5EF4-FFF2-40B4-BE49-F238E27FC236}">
                <a16:creationId xmlns:a16="http://schemas.microsoft.com/office/drawing/2014/main" id="{B6010F4F-CBB4-DF72-5DCD-8BFA12476644}"/>
              </a:ext>
            </a:extLst>
          </p:cNvPr>
          <p:cNvSpPr txBox="1"/>
          <p:nvPr/>
        </p:nvSpPr>
        <p:spPr>
          <a:xfrm>
            <a:off x="454742" y="68826"/>
            <a:ext cx="6506497" cy="76944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IN" sz="2600" b="1" dirty="0">
                <a:solidFill>
                  <a:srgbClr val="7030A0"/>
                </a:solidFill>
                <a:latin typeface="Baloo Bhai 2" panose="03080502040302020200" pitchFamily="66" charset="0"/>
                <a:cs typeface="Baloo Bhai 2" panose="03080502040302020200" pitchFamily="66" charset="0"/>
              </a:rPr>
              <a:t> </a:t>
            </a:r>
            <a:r>
              <a:rPr lang="gu-IN" sz="2600" b="1" dirty="0">
                <a:solidFill>
                  <a:srgbClr val="7030A0"/>
                </a:solidFill>
                <a:latin typeface="Baloo Bhai 2" panose="03080502040302020200" pitchFamily="66" charset="0"/>
                <a:cs typeface="Baloo Bhai 2" panose="03080502040302020200" pitchFamily="66" charset="0"/>
              </a:rPr>
              <a:t>Microsoft Edge </a:t>
            </a:r>
            <a:r>
              <a:rPr lang="en-IN" sz="2600" b="1" dirty="0">
                <a:solidFill>
                  <a:srgbClr val="7030A0"/>
                </a:solidFill>
                <a:latin typeface="Baloo Bhai 2" panose="03080502040302020200" pitchFamily="66" charset="0"/>
                <a:cs typeface="Baloo Bhai 2" panose="03080502040302020200" pitchFamily="66" charset="0"/>
              </a:rPr>
              <a:t>P</a:t>
            </a:r>
            <a:r>
              <a:rPr lang="gu-IN" sz="2600" b="1" dirty="0">
                <a:solidFill>
                  <a:srgbClr val="7030A0"/>
                </a:solidFill>
                <a:latin typeface="Baloo Bhai 2" panose="03080502040302020200" pitchFamily="66" charset="0"/>
                <a:cs typeface="Baloo Bhai 2" panose="03080502040302020200" pitchFamily="66" charset="0"/>
              </a:rPr>
              <a:t>rocess</a:t>
            </a:r>
            <a:r>
              <a:rPr lang="en-IN" sz="2600" b="1" dirty="0">
                <a:solidFill>
                  <a:srgbClr val="7030A0"/>
                </a:solidFill>
                <a:latin typeface="Baloo Bhai 2" panose="03080502040302020200" pitchFamily="66" charset="0"/>
                <a:cs typeface="Baloo Bhai 2" panose="03080502040302020200" pitchFamily="66" charset="0"/>
              </a:rPr>
              <a:t> &amp; S</a:t>
            </a:r>
            <a:r>
              <a:rPr lang="gu-IN" sz="2600" b="1" dirty="0">
                <a:solidFill>
                  <a:srgbClr val="7030A0"/>
                </a:solidFill>
                <a:latin typeface="Baloo Bhai 2" panose="03080502040302020200" pitchFamily="66" charset="0"/>
                <a:cs typeface="Baloo Bhai 2" panose="03080502040302020200" pitchFamily="66" charset="0"/>
              </a:rPr>
              <a:t>ettings</a:t>
            </a:r>
            <a:r>
              <a:rPr lang="en-IN" sz="2600" b="1" dirty="0">
                <a:solidFill>
                  <a:srgbClr val="7030A0"/>
                </a:solidFill>
                <a:latin typeface="Baloo Bhai 2" panose="03080502040302020200" pitchFamily="66" charset="0"/>
                <a:cs typeface="Baloo Bhai 2" panose="03080502040302020200" pitchFamily="66" charset="0"/>
              </a:rPr>
              <a:t> </a:t>
            </a:r>
            <a:endParaRPr lang="gu-IN" sz="2600" b="1"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7030A0"/>
                </a:solidFill>
                <a:latin typeface="Baloo Bhai 2" panose="03080502040302020200" pitchFamily="66" charset="0"/>
                <a:cs typeface="Baloo Bhai 2" panose="03080502040302020200" pitchFamily="66" charset="0"/>
              </a:rPr>
              <a:t>માઈક્રોસોફ્ટ એડજ ની અંદર કરવાની પ્રોસેસ અને તેના સેટિંગ માટેની પ્રક્રિયા.</a:t>
            </a:r>
          </a:p>
        </p:txBody>
      </p:sp>
      <p:pic>
        <p:nvPicPr>
          <p:cNvPr id="6" name="Picture 5">
            <a:extLst>
              <a:ext uri="{FF2B5EF4-FFF2-40B4-BE49-F238E27FC236}">
                <a16:creationId xmlns:a16="http://schemas.microsoft.com/office/drawing/2014/main" id="{53B898A5-BF2F-B803-FB16-6AA179D15B34}"/>
              </a:ext>
            </a:extLst>
          </p:cNvPr>
          <p:cNvPicPr>
            <a:picLocks noChangeAspect="1"/>
          </p:cNvPicPr>
          <p:nvPr/>
        </p:nvPicPr>
        <p:blipFill>
          <a:blip r:embed="rId3"/>
          <a:stretch>
            <a:fillRect/>
          </a:stretch>
        </p:blipFill>
        <p:spPr>
          <a:xfrm>
            <a:off x="3597775" y="806198"/>
            <a:ext cx="8016935" cy="736512"/>
          </a:xfrm>
          <a:prstGeom prst="rect">
            <a:avLst/>
          </a:prstGeom>
          <a:ln>
            <a:solidFill>
              <a:srgbClr val="002060"/>
            </a:solidFill>
          </a:ln>
        </p:spPr>
      </p:pic>
      <p:pic>
        <p:nvPicPr>
          <p:cNvPr id="8" name="Picture 7">
            <a:extLst>
              <a:ext uri="{FF2B5EF4-FFF2-40B4-BE49-F238E27FC236}">
                <a16:creationId xmlns:a16="http://schemas.microsoft.com/office/drawing/2014/main" id="{DFE212D4-2EC6-1306-06CD-148D170AC3AA}"/>
              </a:ext>
            </a:extLst>
          </p:cNvPr>
          <p:cNvPicPr>
            <a:picLocks noChangeAspect="1"/>
          </p:cNvPicPr>
          <p:nvPr/>
        </p:nvPicPr>
        <p:blipFill>
          <a:blip r:embed="rId4"/>
          <a:stretch>
            <a:fillRect/>
          </a:stretch>
        </p:blipFill>
        <p:spPr>
          <a:xfrm>
            <a:off x="3673982" y="1807759"/>
            <a:ext cx="7940728" cy="1112616"/>
          </a:xfrm>
          <a:prstGeom prst="rect">
            <a:avLst/>
          </a:prstGeom>
          <a:ln>
            <a:solidFill>
              <a:srgbClr val="002060"/>
            </a:solidFill>
          </a:ln>
        </p:spPr>
      </p:pic>
      <p:pic>
        <p:nvPicPr>
          <p:cNvPr id="10" name="Picture 9">
            <a:extLst>
              <a:ext uri="{FF2B5EF4-FFF2-40B4-BE49-F238E27FC236}">
                <a16:creationId xmlns:a16="http://schemas.microsoft.com/office/drawing/2014/main" id="{0E7460EB-1A6F-4168-DB43-5783FC081582}"/>
              </a:ext>
            </a:extLst>
          </p:cNvPr>
          <p:cNvPicPr>
            <a:picLocks noChangeAspect="1"/>
          </p:cNvPicPr>
          <p:nvPr/>
        </p:nvPicPr>
        <p:blipFill>
          <a:blip r:embed="rId5"/>
          <a:stretch>
            <a:fillRect/>
          </a:stretch>
        </p:blipFill>
        <p:spPr>
          <a:xfrm>
            <a:off x="3686947" y="3065941"/>
            <a:ext cx="7773074" cy="746825"/>
          </a:xfrm>
          <a:prstGeom prst="rect">
            <a:avLst/>
          </a:prstGeom>
          <a:ln>
            <a:solidFill>
              <a:srgbClr val="002060"/>
            </a:solidFill>
          </a:ln>
        </p:spPr>
      </p:pic>
      <p:pic>
        <p:nvPicPr>
          <p:cNvPr id="12" name="Picture 11">
            <a:extLst>
              <a:ext uri="{FF2B5EF4-FFF2-40B4-BE49-F238E27FC236}">
                <a16:creationId xmlns:a16="http://schemas.microsoft.com/office/drawing/2014/main" id="{9C78AC62-D99F-C655-9524-7CD4A31CCEDE}"/>
              </a:ext>
            </a:extLst>
          </p:cNvPr>
          <p:cNvPicPr>
            <a:picLocks noChangeAspect="1"/>
          </p:cNvPicPr>
          <p:nvPr/>
        </p:nvPicPr>
        <p:blipFill>
          <a:blip r:embed="rId6"/>
          <a:stretch>
            <a:fillRect/>
          </a:stretch>
        </p:blipFill>
        <p:spPr>
          <a:xfrm>
            <a:off x="3782009" y="3990942"/>
            <a:ext cx="7887383" cy="2394370"/>
          </a:xfrm>
          <a:prstGeom prst="rect">
            <a:avLst/>
          </a:prstGeom>
        </p:spPr>
      </p:pic>
      <p:sp>
        <p:nvSpPr>
          <p:cNvPr id="13" name="Rectangle 12">
            <a:extLst>
              <a:ext uri="{FF2B5EF4-FFF2-40B4-BE49-F238E27FC236}">
                <a16:creationId xmlns:a16="http://schemas.microsoft.com/office/drawing/2014/main" id="{CCC76E77-A39D-4081-DB75-B86A92FFCFF2}"/>
              </a:ext>
            </a:extLst>
          </p:cNvPr>
          <p:cNvSpPr/>
          <p:nvPr/>
        </p:nvSpPr>
        <p:spPr>
          <a:xfrm>
            <a:off x="454742" y="3795252"/>
            <a:ext cx="2544097" cy="28246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2B28CA9-D337-9E5F-555B-15A02BEE8D70}"/>
              </a:ext>
            </a:extLst>
          </p:cNvPr>
          <p:cNvSpPr txBox="1"/>
          <p:nvPr/>
        </p:nvSpPr>
        <p:spPr>
          <a:xfrm>
            <a:off x="1869357" y="4409865"/>
            <a:ext cx="899651" cy="369332"/>
          </a:xfrm>
          <a:prstGeom prst="rect">
            <a:avLst/>
          </a:prstGeom>
          <a:solidFill>
            <a:schemeClr val="accent1">
              <a:lumMod val="40000"/>
              <a:lumOff val="60000"/>
            </a:schemeClr>
          </a:solidFill>
          <a:ln w="19050">
            <a:solidFill>
              <a:srgbClr val="002060"/>
            </a:solidFill>
          </a:ln>
        </p:spPr>
        <p:txBody>
          <a:bodyPr wrap="square" rtlCol="0">
            <a:spAutoFit/>
          </a:bodyPr>
          <a:lstStyle/>
          <a:p>
            <a:r>
              <a:rPr lang="gu-IN" b="1" dirty="0">
                <a:latin typeface="Baloo Bhai 2" panose="03080502040302020200" pitchFamily="66" charset="0"/>
                <a:cs typeface="Baloo Bhai 2" panose="03080502040302020200" pitchFamily="66" charset="0"/>
              </a:rPr>
              <a:t>Step-3</a:t>
            </a:r>
            <a:endParaRPr lang="en-US" b="1" dirty="0">
              <a:latin typeface="Baloo Bhai 2" panose="03080502040302020200" pitchFamily="66" charset="0"/>
              <a:cs typeface="Baloo Bhai 2" panose="03080502040302020200" pitchFamily="66" charset="0"/>
            </a:endParaRPr>
          </a:p>
        </p:txBody>
      </p:sp>
      <p:cxnSp>
        <p:nvCxnSpPr>
          <p:cNvPr id="16" name="Straight Arrow Connector 15">
            <a:extLst>
              <a:ext uri="{FF2B5EF4-FFF2-40B4-BE49-F238E27FC236}">
                <a16:creationId xmlns:a16="http://schemas.microsoft.com/office/drawing/2014/main" id="{9C1EEE98-CF72-D670-6A28-C3DCDD054ACD}"/>
              </a:ext>
            </a:extLst>
          </p:cNvPr>
          <p:cNvCxnSpPr>
            <a:cxnSpLocks/>
          </p:cNvCxnSpPr>
          <p:nvPr/>
        </p:nvCxnSpPr>
        <p:spPr>
          <a:xfrm flipH="1" flipV="1">
            <a:off x="1979970" y="3936483"/>
            <a:ext cx="288823" cy="526648"/>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BDCC1F6-510A-ED6F-D941-C29B13DD0610}"/>
              </a:ext>
            </a:extLst>
          </p:cNvPr>
          <p:cNvSpPr txBox="1"/>
          <p:nvPr/>
        </p:nvSpPr>
        <p:spPr>
          <a:xfrm>
            <a:off x="1800809" y="4795281"/>
            <a:ext cx="1981200" cy="1323439"/>
          </a:xfrm>
          <a:prstGeom prst="rect">
            <a:avLst/>
          </a:prstGeom>
          <a:solidFill>
            <a:schemeClr val="accent1">
              <a:lumMod val="40000"/>
              <a:lumOff val="60000"/>
            </a:schemeClr>
          </a:solidFill>
          <a:ln>
            <a:solidFill>
              <a:srgbClr val="002060"/>
            </a:solidFill>
          </a:ln>
        </p:spPr>
        <p:txBody>
          <a:bodyPr wrap="square" rtlCol="0">
            <a:spAutoFit/>
          </a:bodyPr>
          <a:lstStyle/>
          <a:p>
            <a:pPr algn="just"/>
            <a:r>
              <a:rPr lang="gu-IN" sz="1600" b="1" dirty="0">
                <a:latin typeface="Baloo Bhai 2" panose="03080502040302020200" pitchFamily="66" charset="0"/>
                <a:cs typeface="Baloo Bhai 2" panose="03080502040302020200" pitchFamily="66" charset="0"/>
              </a:rPr>
              <a:t>Step-2 </a:t>
            </a:r>
            <a:r>
              <a:rPr lang="gu-IN" sz="1600" dirty="0">
                <a:latin typeface="Baloo Bhai 2" panose="03080502040302020200" pitchFamily="66" charset="0"/>
                <a:cs typeface="Baloo Bhai 2" panose="03080502040302020200" pitchFamily="66" charset="0"/>
              </a:rPr>
              <a:t>મુજબ settings પર કલીક કર્યા બાદ </a:t>
            </a:r>
            <a:r>
              <a:rPr lang="gu-IN" sz="1600" b="1" dirty="0">
                <a:latin typeface="Baloo Bhai 2" panose="03080502040302020200" pitchFamily="66" charset="0"/>
                <a:cs typeface="Baloo Bhai 2" panose="03080502040302020200" pitchFamily="66" charset="0"/>
              </a:rPr>
              <a:t>Step-3</a:t>
            </a:r>
            <a:r>
              <a:rPr lang="gu-IN" sz="1600" dirty="0">
                <a:latin typeface="Baloo Bhai 2" panose="03080502040302020200" pitchFamily="66" charset="0"/>
                <a:cs typeface="Baloo Bhai 2" panose="03080502040302020200" pitchFamily="66" charset="0"/>
              </a:rPr>
              <a:t> મુજબ </a:t>
            </a:r>
            <a:r>
              <a:rPr lang="gu-IN" sz="1600" b="1" dirty="0">
                <a:latin typeface="Baloo Bhai 2" panose="03080502040302020200" pitchFamily="66" charset="0"/>
                <a:cs typeface="Baloo Bhai 2" panose="03080502040302020200" pitchFamily="66" charset="0"/>
              </a:rPr>
              <a:t>Default Browser </a:t>
            </a:r>
            <a:r>
              <a:rPr lang="gu-IN" sz="1600" dirty="0">
                <a:latin typeface="Baloo Bhai 2" panose="03080502040302020200" pitchFamily="66" charset="0"/>
                <a:cs typeface="Baloo Bhai 2" panose="03080502040302020200" pitchFamily="66" charset="0"/>
              </a:rPr>
              <a:t>પર કિલક કરવું </a:t>
            </a:r>
            <a:endParaRPr lang="en-US" sz="1600" dirty="0">
              <a:latin typeface="Baloo Bhai 2" panose="03080502040302020200" pitchFamily="66" charset="0"/>
              <a:cs typeface="Baloo Bhai 2" panose="03080502040302020200" pitchFamily="66" charset="0"/>
            </a:endParaRPr>
          </a:p>
        </p:txBody>
      </p:sp>
      <p:sp>
        <p:nvSpPr>
          <p:cNvPr id="18" name="TextBox 17">
            <a:extLst>
              <a:ext uri="{FF2B5EF4-FFF2-40B4-BE49-F238E27FC236}">
                <a16:creationId xmlns:a16="http://schemas.microsoft.com/office/drawing/2014/main" id="{0A951850-061B-F5AC-C69D-97A49696AB5E}"/>
              </a:ext>
            </a:extLst>
          </p:cNvPr>
          <p:cNvSpPr txBox="1"/>
          <p:nvPr/>
        </p:nvSpPr>
        <p:spPr>
          <a:xfrm>
            <a:off x="11127863" y="2292356"/>
            <a:ext cx="899651" cy="369332"/>
          </a:xfrm>
          <a:prstGeom prst="rect">
            <a:avLst/>
          </a:prstGeom>
          <a:solidFill>
            <a:schemeClr val="accent1">
              <a:lumMod val="40000"/>
              <a:lumOff val="60000"/>
            </a:schemeClr>
          </a:solidFill>
          <a:ln>
            <a:solidFill>
              <a:srgbClr val="002060"/>
            </a:solidFill>
          </a:ln>
        </p:spPr>
        <p:txBody>
          <a:bodyPr wrap="square" rtlCol="0">
            <a:spAutoFit/>
          </a:bodyPr>
          <a:lstStyle/>
          <a:p>
            <a:r>
              <a:rPr lang="gu-IN" b="1" dirty="0">
                <a:latin typeface="Baloo Bhai 2" panose="03080502040302020200" pitchFamily="66" charset="0"/>
                <a:cs typeface="Baloo Bhai 2" panose="03080502040302020200" pitchFamily="66" charset="0"/>
              </a:rPr>
              <a:t>Step-5</a:t>
            </a:r>
            <a:endParaRPr lang="en-US" b="1" dirty="0">
              <a:latin typeface="Baloo Bhai 2" panose="03080502040302020200" pitchFamily="66" charset="0"/>
              <a:cs typeface="Baloo Bhai 2" panose="03080502040302020200" pitchFamily="66" charset="0"/>
            </a:endParaRPr>
          </a:p>
        </p:txBody>
      </p:sp>
      <p:sp>
        <p:nvSpPr>
          <p:cNvPr id="20" name="TextBox 19">
            <a:extLst>
              <a:ext uri="{FF2B5EF4-FFF2-40B4-BE49-F238E27FC236}">
                <a16:creationId xmlns:a16="http://schemas.microsoft.com/office/drawing/2014/main" id="{899777DB-6C01-2A93-964E-06B1F3248B2D}"/>
              </a:ext>
            </a:extLst>
          </p:cNvPr>
          <p:cNvSpPr txBox="1"/>
          <p:nvPr/>
        </p:nvSpPr>
        <p:spPr>
          <a:xfrm>
            <a:off x="5254479" y="1486463"/>
            <a:ext cx="5318875" cy="338554"/>
          </a:xfrm>
          <a:prstGeom prst="rect">
            <a:avLst/>
          </a:prstGeom>
          <a:solidFill>
            <a:schemeClr val="accent1">
              <a:lumMod val="40000"/>
              <a:lumOff val="60000"/>
            </a:schemeClr>
          </a:solidFill>
          <a:ln>
            <a:solidFill>
              <a:srgbClr val="002060"/>
            </a:solidFill>
          </a:ln>
        </p:spPr>
        <p:txBody>
          <a:bodyPr wrap="square" rtlCol="0">
            <a:spAutoFit/>
          </a:bodyPr>
          <a:lstStyle/>
          <a:p>
            <a:pPr algn="just"/>
            <a:r>
              <a:rPr lang="gu-IN" sz="1600" b="1" dirty="0">
                <a:latin typeface="Baloo Bhai 2" panose="03080502040302020200" pitchFamily="66" charset="0"/>
                <a:cs typeface="Baloo Bhai 2" panose="03080502040302020200" pitchFamily="66" charset="0"/>
              </a:rPr>
              <a:t>Step-4</a:t>
            </a:r>
            <a:r>
              <a:rPr lang="gu-IN" sz="1600" dirty="0">
                <a:latin typeface="Baloo Bhai 2" panose="03080502040302020200" pitchFamily="66" charset="0"/>
                <a:cs typeface="Baloo Bhai 2" panose="03080502040302020200" pitchFamily="66" charset="0"/>
              </a:rPr>
              <a:t> મુજબ </a:t>
            </a:r>
            <a:r>
              <a:rPr lang="gu-IN" sz="1600" b="1" dirty="0">
                <a:latin typeface="Baloo Bhai 2" panose="03080502040302020200" pitchFamily="66" charset="0"/>
                <a:cs typeface="Baloo Bhai 2" panose="03080502040302020200" pitchFamily="66" charset="0"/>
              </a:rPr>
              <a:t>Always ( Recommended) </a:t>
            </a:r>
            <a:r>
              <a:rPr lang="gu-IN" sz="1600" dirty="0">
                <a:latin typeface="Baloo Bhai 2" panose="03080502040302020200" pitchFamily="66" charset="0"/>
                <a:cs typeface="Baloo Bhai 2" panose="03080502040302020200" pitchFamily="66" charset="0"/>
              </a:rPr>
              <a:t>ઓપ્શન પર કલીક કરવું </a:t>
            </a:r>
            <a:endParaRPr lang="en-US" sz="1600" dirty="0">
              <a:latin typeface="Baloo Bhai 2" panose="03080502040302020200" pitchFamily="66" charset="0"/>
              <a:cs typeface="Baloo Bhai 2" panose="03080502040302020200" pitchFamily="66" charset="0"/>
            </a:endParaRPr>
          </a:p>
        </p:txBody>
      </p:sp>
      <p:cxnSp>
        <p:nvCxnSpPr>
          <p:cNvPr id="21" name="Straight Arrow Connector 20">
            <a:extLst>
              <a:ext uri="{FF2B5EF4-FFF2-40B4-BE49-F238E27FC236}">
                <a16:creationId xmlns:a16="http://schemas.microsoft.com/office/drawing/2014/main" id="{30D3D0BB-FCF8-EC9F-D0B6-7035158C6A82}"/>
              </a:ext>
            </a:extLst>
          </p:cNvPr>
          <p:cNvCxnSpPr>
            <a:cxnSpLocks/>
          </p:cNvCxnSpPr>
          <p:nvPr/>
        </p:nvCxnSpPr>
        <p:spPr>
          <a:xfrm flipH="1" flipV="1">
            <a:off x="10785550" y="2198284"/>
            <a:ext cx="361602" cy="348376"/>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C6A4EDC1-0DC0-6060-8C81-B7B800D70981}"/>
              </a:ext>
            </a:extLst>
          </p:cNvPr>
          <p:cNvSpPr txBox="1"/>
          <p:nvPr/>
        </p:nvSpPr>
        <p:spPr>
          <a:xfrm>
            <a:off x="10715059" y="1443066"/>
            <a:ext cx="899651" cy="369332"/>
          </a:xfrm>
          <a:prstGeom prst="rect">
            <a:avLst/>
          </a:prstGeom>
          <a:solidFill>
            <a:schemeClr val="accent1">
              <a:lumMod val="40000"/>
              <a:lumOff val="60000"/>
            </a:schemeClr>
          </a:solidFill>
          <a:ln>
            <a:solidFill>
              <a:srgbClr val="002060"/>
            </a:solidFill>
          </a:ln>
        </p:spPr>
        <p:txBody>
          <a:bodyPr wrap="square" rtlCol="0">
            <a:spAutoFit/>
          </a:bodyPr>
          <a:lstStyle/>
          <a:p>
            <a:r>
              <a:rPr lang="gu-IN" b="1" dirty="0">
                <a:latin typeface="Baloo Bhai 2" panose="03080502040302020200" pitchFamily="66" charset="0"/>
                <a:cs typeface="Baloo Bhai 2" panose="03080502040302020200" pitchFamily="66" charset="0"/>
              </a:rPr>
              <a:t>Step-4</a:t>
            </a:r>
            <a:endParaRPr lang="en-US" b="1" dirty="0">
              <a:latin typeface="Baloo Bhai 2" panose="03080502040302020200" pitchFamily="66" charset="0"/>
              <a:cs typeface="Baloo Bhai 2" panose="03080502040302020200" pitchFamily="66" charset="0"/>
            </a:endParaRPr>
          </a:p>
        </p:txBody>
      </p:sp>
      <p:cxnSp>
        <p:nvCxnSpPr>
          <p:cNvPr id="24" name="Straight Arrow Connector 23">
            <a:extLst>
              <a:ext uri="{FF2B5EF4-FFF2-40B4-BE49-F238E27FC236}">
                <a16:creationId xmlns:a16="http://schemas.microsoft.com/office/drawing/2014/main" id="{04530EB0-EEEF-24C4-C5D1-F0FC0ABD26F1}"/>
              </a:ext>
            </a:extLst>
          </p:cNvPr>
          <p:cNvCxnSpPr>
            <a:cxnSpLocks/>
          </p:cNvCxnSpPr>
          <p:nvPr/>
        </p:nvCxnSpPr>
        <p:spPr>
          <a:xfrm flipH="1" flipV="1">
            <a:off x="10431649" y="1194334"/>
            <a:ext cx="361602" cy="348376"/>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229074E6-2EA4-A74A-9E71-2594BA1D8C81}"/>
              </a:ext>
            </a:extLst>
          </p:cNvPr>
          <p:cNvSpPr txBox="1"/>
          <p:nvPr/>
        </p:nvSpPr>
        <p:spPr>
          <a:xfrm>
            <a:off x="3537645" y="2773639"/>
            <a:ext cx="7255606" cy="338554"/>
          </a:xfrm>
          <a:prstGeom prst="rect">
            <a:avLst/>
          </a:prstGeom>
          <a:solidFill>
            <a:schemeClr val="accent1">
              <a:lumMod val="40000"/>
              <a:lumOff val="60000"/>
            </a:schemeClr>
          </a:solidFill>
          <a:ln>
            <a:solidFill>
              <a:srgbClr val="002060"/>
            </a:solidFill>
          </a:ln>
        </p:spPr>
        <p:txBody>
          <a:bodyPr wrap="square" rtlCol="0">
            <a:spAutoFit/>
          </a:bodyPr>
          <a:lstStyle/>
          <a:p>
            <a:pPr algn="just"/>
            <a:r>
              <a:rPr lang="gu-IN" sz="1600" b="1" dirty="0">
                <a:latin typeface="Baloo Bhai 2" panose="03080502040302020200" pitchFamily="66" charset="0"/>
                <a:cs typeface="Baloo Bhai 2" panose="03080502040302020200" pitchFamily="66" charset="0"/>
              </a:rPr>
              <a:t>Step-5 </a:t>
            </a:r>
            <a:r>
              <a:rPr lang="gu-IN" sz="1600" dirty="0">
                <a:latin typeface="Baloo Bhai 2" panose="03080502040302020200" pitchFamily="66" charset="0"/>
                <a:cs typeface="Baloo Bhai 2" panose="03080502040302020200" pitchFamily="66" charset="0"/>
              </a:rPr>
              <a:t>મુજબ </a:t>
            </a:r>
            <a:r>
              <a:rPr lang="gu-IN" sz="1600" b="1" dirty="0">
                <a:latin typeface="Baloo Bhai 2" panose="03080502040302020200" pitchFamily="66" charset="0"/>
                <a:cs typeface="Baloo Bhai 2" panose="03080502040302020200" pitchFamily="66" charset="0"/>
              </a:rPr>
              <a:t>Allow </a:t>
            </a:r>
            <a:r>
              <a:rPr lang="gu-IN" sz="1600" dirty="0">
                <a:latin typeface="Baloo Bhai 2" panose="03080502040302020200" pitchFamily="66" charset="0"/>
                <a:cs typeface="Baloo Bhai 2" panose="03080502040302020200" pitchFamily="66" charset="0"/>
              </a:rPr>
              <a:t> ઓપ્શન સીલેક્ટ કરવું અને ત્યારબાદ સીસ્ટમ </a:t>
            </a:r>
            <a:r>
              <a:rPr lang="gu-IN" sz="1600" b="1" dirty="0">
                <a:latin typeface="Baloo Bhai 2" panose="03080502040302020200" pitchFamily="66" charset="0"/>
                <a:cs typeface="Baloo Bhai 2" panose="03080502040302020200" pitchFamily="66" charset="0"/>
              </a:rPr>
              <a:t>Restart</a:t>
            </a:r>
            <a:r>
              <a:rPr lang="gu-IN" sz="1600" dirty="0">
                <a:latin typeface="Baloo Bhai 2" panose="03080502040302020200" pitchFamily="66" charset="0"/>
                <a:cs typeface="Baloo Bhai 2" panose="03080502040302020200" pitchFamily="66" charset="0"/>
              </a:rPr>
              <a:t> કરવા કહે તો કરી દેવું </a:t>
            </a:r>
            <a:endParaRPr lang="en-US" sz="1600" dirty="0">
              <a:latin typeface="Baloo Bhai 2" panose="03080502040302020200" pitchFamily="66" charset="0"/>
              <a:cs typeface="Baloo Bhai 2" panose="03080502040302020200" pitchFamily="66" charset="0"/>
            </a:endParaRPr>
          </a:p>
        </p:txBody>
      </p:sp>
      <p:sp>
        <p:nvSpPr>
          <p:cNvPr id="26" name="TextBox 25">
            <a:extLst>
              <a:ext uri="{FF2B5EF4-FFF2-40B4-BE49-F238E27FC236}">
                <a16:creationId xmlns:a16="http://schemas.microsoft.com/office/drawing/2014/main" id="{3E1B0042-DF0F-7F57-342D-E19042E8FB30}"/>
              </a:ext>
            </a:extLst>
          </p:cNvPr>
          <p:cNvSpPr txBox="1"/>
          <p:nvPr/>
        </p:nvSpPr>
        <p:spPr>
          <a:xfrm>
            <a:off x="11164884" y="3642566"/>
            <a:ext cx="899651" cy="369332"/>
          </a:xfrm>
          <a:prstGeom prst="rect">
            <a:avLst/>
          </a:prstGeom>
          <a:solidFill>
            <a:schemeClr val="accent1">
              <a:lumMod val="40000"/>
              <a:lumOff val="60000"/>
            </a:schemeClr>
          </a:solidFill>
          <a:ln>
            <a:solidFill>
              <a:srgbClr val="002060"/>
            </a:solidFill>
          </a:ln>
        </p:spPr>
        <p:txBody>
          <a:bodyPr wrap="square" rtlCol="0">
            <a:spAutoFit/>
          </a:bodyPr>
          <a:lstStyle/>
          <a:p>
            <a:r>
              <a:rPr lang="gu-IN" b="1" dirty="0">
                <a:latin typeface="Baloo Bhai 2" panose="03080502040302020200" pitchFamily="66" charset="0"/>
                <a:cs typeface="Baloo Bhai 2" panose="03080502040302020200" pitchFamily="66" charset="0"/>
              </a:rPr>
              <a:t>Step-6</a:t>
            </a:r>
            <a:endParaRPr lang="en-US" b="1" dirty="0">
              <a:latin typeface="Baloo Bhai 2" panose="03080502040302020200" pitchFamily="66" charset="0"/>
              <a:cs typeface="Baloo Bhai 2" panose="03080502040302020200" pitchFamily="66" charset="0"/>
            </a:endParaRPr>
          </a:p>
        </p:txBody>
      </p:sp>
      <p:sp>
        <p:nvSpPr>
          <p:cNvPr id="27" name="TextBox 26">
            <a:extLst>
              <a:ext uri="{FF2B5EF4-FFF2-40B4-BE49-F238E27FC236}">
                <a16:creationId xmlns:a16="http://schemas.microsoft.com/office/drawing/2014/main" id="{6D570E1C-B193-82AD-6D22-D0378FC3E635}"/>
              </a:ext>
            </a:extLst>
          </p:cNvPr>
          <p:cNvSpPr txBox="1"/>
          <p:nvPr/>
        </p:nvSpPr>
        <p:spPr>
          <a:xfrm>
            <a:off x="3946423" y="3739161"/>
            <a:ext cx="7130238" cy="338554"/>
          </a:xfrm>
          <a:prstGeom prst="rect">
            <a:avLst/>
          </a:prstGeom>
          <a:solidFill>
            <a:schemeClr val="accent1">
              <a:lumMod val="40000"/>
              <a:lumOff val="60000"/>
            </a:schemeClr>
          </a:solidFill>
          <a:ln>
            <a:solidFill>
              <a:srgbClr val="002060"/>
            </a:solidFill>
          </a:ln>
        </p:spPr>
        <p:txBody>
          <a:bodyPr wrap="square" rtlCol="0">
            <a:spAutoFit/>
          </a:bodyPr>
          <a:lstStyle/>
          <a:p>
            <a:pPr algn="just"/>
            <a:r>
              <a:rPr lang="gu-IN" sz="1600" b="1" dirty="0">
                <a:latin typeface="Baloo Bhai 2" panose="03080502040302020200" pitchFamily="66" charset="0"/>
                <a:cs typeface="Baloo Bhai 2" panose="03080502040302020200" pitchFamily="66" charset="0"/>
              </a:rPr>
              <a:t>Step-6</a:t>
            </a:r>
            <a:r>
              <a:rPr lang="gu-IN" sz="1600" dirty="0">
                <a:latin typeface="Baloo Bhai 2" panose="03080502040302020200" pitchFamily="66" charset="0"/>
                <a:cs typeface="Baloo Bhai 2" panose="03080502040302020200" pitchFamily="66" charset="0"/>
              </a:rPr>
              <a:t> મુજબ </a:t>
            </a:r>
            <a:r>
              <a:rPr lang="gu-IN" sz="1600" b="1" dirty="0">
                <a:latin typeface="Baloo Bhai 2" panose="03080502040302020200" pitchFamily="66" charset="0"/>
                <a:cs typeface="Baloo Bhai 2" panose="03080502040302020200" pitchFamily="66" charset="0"/>
              </a:rPr>
              <a:t>Add </a:t>
            </a:r>
            <a:r>
              <a:rPr lang="gu-IN" sz="1600" dirty="0">
                <a:latin typeface="Baloo Bhai 2" panose="03080502040302020200" pitchFamily="66" charset="0"/>
                <a:cs typeface="Baloo Bhai 2" panose="03080502040302020200" pitchFamily="66" charset="0"/>
              </a:rPr>
              <a:t>ઓપ્શન ની મદદથી જે વેબસાઈટ ઉપયોગ માં લેવી છે તે અહી એન્ટર કરવી. </a:t>
            </a:r>
            <a:endParaRPr lang="en-US" sz="1600" dirty="0">
              <a:latin typeface="Baloo Bhai 2" panose="03080502040302020200" pitchFamily="66" charset="0"/>
              <a:cs typeface="Baloo Bhai 2" panose="03080502040302020200" pitchFamily="66" charset="0"/>
            </a:endParaRPr>
          </a:p>
        </p:txBody>
      </p:sp>
      <p:cxnSp>
        <p:nvCxnSpPr>
          <p:cNvPr id="28" name="Straight Arrow Connector 27">
            <a:extLst>
              <a:ext uri="{FF2B5EF4-FFF2-40B4-BE49-F238E27FC236}">
                <a16:creationId xmlns:a16="http://schemas.microsoft.com/office/drawing/2014/main" id="{34396B7F-8049-1C9A-138C-047BFF5C6AB4}"/>
              </a:ext>
            </a:extLst>
          </p:cNvPr>
          <p:cNvCxnSpPr>
            <a:cxnSpLocks/>
          </p:cNvCxnSpPr>
          <p:nvPr/>
        </p:nvCxnSpPr>
        <p:spPr>
          <a:xfrm flipH="1" flipV="1">
            <a:off x="11085840" y="3332392"/>
            <a:ext cx="361602" cy="348376"/>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712587F-1A9A-5626-8B0A-7D954D4C1869}"/>
              </a:ext>
            </a:extLst>
          </p:cNvPr>
          <p:cNvSpPr txBox="1"/>
          <p:nvPr/>
        </p:nvSpPr>
        <p:spPr>
          <a:xfrm>
            <a:off x="8895905" y="5295200"/>
            <a:ext cx="899651" cy="369332"/>
          </a:xfrm>
          <a:prstGeom prst="rect">
            <a:avLst/>
          </a:prstGeom>
          <a:solidFill>
            <a:schemeClr val="accent1">
              <a:lumMod val="40000"/>
              <a:lumOff val="60000"/>
            </a:schemeClr>
          </a:solidFill>
          <a:ln>
            <a:solidFill>
              <a:srgbClr val="002060"/>
            </a:solidFill>
          </a:ln>
        </p:spPr>
        <p:txBody>
          <a:bodyPr wrap="square" rtlCol="0">
            <a:spAutoFit/>
          </a:bodyPr>
          <a:lstStyle/>
          <a:p>
            <a:r>
              <a:rPr lang="gu-IN" b="1" dirty="0">
                <a:latin typeface="Baloo Bhai 2" panose="03080502040302020200" pitchFamily="66" charset="0"/>
                <a:cs typeface="Baloo Bhai 2" panose="03080502040302020200" pitchFamily="66" charset="0"/>
              </a:rPr>
              <a:t>Step-7</a:t>
            </a:r>
            <a:endParaRPr lang="en-US" b="1" dirty="0">
              <a:latin typeface="Baloo Bhai 2" panose="03080502040302020200" pitchFamily="66" charset="0"/>
              <a:cs typeface="Baloo Bhai 2" panose="03080502040302020200" pitchFamily="66" charset="0"/>
            </a:endParaRPr>
          </a:p>
        </p:txBody>
      </p:sp>
      <p:cxnSp>
        <p:nvCxnSpPr>
          <p:cNvPr id="30" name="Straight Arrow Connector 29">
            <a:extLst>
              <a:ext uri="{FF2B5EF4-FFF2-40B4-BE49-F238E27FC236}">
                <a16:creationId xmlns:a16="http://schemas.microsoft.com/office/drawing/2014/main" id="{08C0552B-78A5-36E6-73DD-EFA362814ED6}"/>
              </a:ext>
            </a:extLst>
          </p:cNvPr>
          <p:cNvCxnSpPr>
            <a:cxnSpLocks/>
          </p:cNvCxnSpPr>
          <p:nvPr/>
        </p:nvCxnSpPr>
        <p:spPr>
          <a:xfrm flipH="1" flipV="1">
            <a:off x="8617692" y="4893615"/>
            <a:ext cx="361602" cy="348376"/>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4EB721AB-CBC6-B620-533D-D668A3987D9B}"/>
              </a:ext>
            </a:extLst>
          </p:cNvPr>
          <p:cNvSpPr txBox="1"/>
          <p:nvPr/>
        </p:nvSpPr>
        <p:spPr>
          <a:xfrm>
            <a:off x="3990386" y="6079810"/>
            <a:ext cx="7977293" cy="584775"/>
          </a:xfrm>
          <a:prstGeom prst="rect">
            <a:avLst/>
          </a:prstGeom>
          <a:solidFill>
            <a:schemeClr val="accent1">
              <a:lumMod val="40000"/>
              <a:lumOff val="60000"/>
            </a:schemeClr>
          </a:solidFill>
          <a:ln>
            <a:solidFill>
              <a:srgbClr val="002060"/>
            </a:solidFill>
          </a:ln>
        </p:spPr>
        <p:txBody>
          <a:bodyPr wrap="square" rtlCol="0">
            <a:spAutoFit/>
          </a:bodyPr>
          <a:lstStyle/>
          <a:p>
            <a:pPr algn="just"/>
            <a:r>
              <a:rPr lang="gu-IN" sz="1600" b="1" dirty="0">
                <a:latin typeface="Baloo Bhai 2" panose="03080502040302020200" pitchFamily="66" charset="0"/>
                <a:cs typeface="Baloo Bhai 2" panose="03080502040302020200" pitchFamily="66" charset="0"/>
              </a:rPr>
              <a:t>Step-7 </a:t>
            </a:r>
            <a:r>
              <a:rPr lang="gu-IN" sz="1600" dirty="0">
                <a:latin typeface="Baloo Bhai 2" panose="03080502040302020200" pitchFamily="66" charset="0"/>
                <a:cs typeface="Baloo Bhai 2" panose="03080502040302020200" pitchFamily="66" charset="0"/>
              </a:rPr>
              <a:t>મુજબ </a:t>
            </a:r>
            <a:r>
              <a:rPr lang="gu-IN" sz="1600" b="1" dirty="0">
                <a:latin typeface="Baloo Bhai 2" panose="03080502040302020200" pitchFamily="66" charset="0"/>
                <a:cs typeface="Baloo Bhai 2" panose="03080502040302020200" pitchFamily="66" charset="0"/>
              </a:rPr>
              <a:t>Add</a:t>
            </a:r>
            <a:r>
              <a:rPr lang="gu-IN" sz="1600" dirty="0">
                <a:latin typeface="Baloo Bhai 2" panose="03080502040302020200" pitchFamily="66" charset="0"/>
                <a:cs typeface="Baloo Bhai 2" panose="03080502040302020200" pitchFamily="66" charset="0"/>
              </a:rPr>
              <a:t> ઓપ્શન ની અંદર </a:t>
            </a:r>
            <a:r>
              <a:rPr lang="en-US" sz="1600" dirty="0">
                <a:solidFill>
                  <a:srgbClr val="800000"/>
                </a:solidFill>
                <a:latin typeface="Baloo Bhai 2" panose="03080502040302020200" pitchFamily="66" charset="0"/>
                <a:cs typeface="Baloo Bhai 2" panose="03080502040302020200" pitchFamily="66" charset="0"/>
                <a:hlinkClick r:id="rId7">
                  <a:extLst>
                    <a:ext uri="{A12FA001-AC4F-418D-AE19-62706E023703}">
                      <ahyp:hlinkClr xmlns:ahyp="http://schemas.microsoft.com/office/drawing/2018/hyperlinkcolor" val="tx"/>
                    </a:ext>
                  </a:extLst>
                </a:hlinkClick>
              </a:rPr>
              <a:t>https://pfms.nic.in/users/logindetails/newlayoutlogin.aspx</a:t>
            </a:r>
            <a:r>
              <a:rPr lang="gu-IN" sz="1600" dirty="0">
                <a:solidFill>
                  <a:srgbClr val="800000"/>
                </a:solidFill>
                <a:latin typeface="Baloo Bhai 2" panose="03080502040302020200" pitchFamily="66" charset="0"/>
                <a:cs typeface="Baloo Bhai 2" panose="03080502040302020200" pitchFamily="66" charset="0"/>
              </a:rPr>
              <a:t> </a:t>
            </a:r>
            <a:r>
              <a:rPr lang="gu-IN" sz="1600" dirty="0">
                <a:latin typeface="Baloo Bhai 2" panose="03080502040302020200" pitchFamily="66" charset="0"/>
                <a:cs typeface="Baloo Bhai 2" panose="03080502040302020200" pitchFamily="66" charset="0"/>
              </a:rPr>
              <a:t>વેબસાઈટ નું નામ કોપી પેસ્ટ કરવું  </a:t>
            </a:r>
            <a:endParaRPr lang="en-US" sz="1600" dirty="0">
              <a:latin typeface="Baloo Bhai 2" panose="03080502040302020200" pitchFamily="66" charset="0"/>
              <a:cs typeface="Baloo Bhai 2" panose="03080502040302020200" pitchFamily="66" charset="0"/>
            </a:endParaRPr>
          </a:p>
        </p:txBody>
      </p:sp>
      <p:sp>
        <p:nvSpPr>
          <p:cNvPr id="2" name="TextBox 1">
            <a:extLst>
              <a:ext uri="{FF2B5EF4-FFF2-40B4-BE49-F238E27FC236}">
                <a16:creationId xmlns:a16="http://schemas.microsoft.com/office/drawing/2014/main" id="{0A143230-4FDD-9022-C1D2-8B4F1725E89B}"/>
              </a:ext>
            </a:extLst>
          </p:cNvPr>
          <p:cNvSpPr txBox="1"/>
          <p:nvPr/>
        </p:nvSpPr>
        <p:spPr>
          <a:xfrm>
            <a:off x="7102764" y="311284"/>
            <a:ext cx="4831484" cy="400110"/>
          </a:xfrm>
          <a:prstGeom prst="rect">
            <a:avLst/>
          </a:prstGeom>
          <a:solidFill>
            <a:schemeClr val="accent3">
              <a:lumMod val="40000"/>
              <a:lumOff val="60000"/>
            </a:schemeClr>
          </a:solidFill>
          <a:ln>
            <a:solidFill>
              <a:srgbClr val="002060"/>
            </a:solidFill>
          </a:ln>
        </p:spPr>
        <p:txBody>
          <a:bodyPr wrap="square" rtlCol="0">
            <a:spAutoFit/>
          </a:bodyPr>
          <a:lstStyle/>
          <a:p>
            <a:pPr algn="ctr"/>
            <a:r>
              <a:rPr lang="en-US" sz="2000" b="1" dirty="0">
                <a:solidFill>
                  <a:srgbClr val="800000"/>
                </a:solidFill>
                <a:latin typeface="Baloo Bhai 2" panose="03080502040302020200" pitchFamily="66" charset="0"/>
                <a:cs typeface="Baloo Bhai 2" panose="03080502040302020200" pitchFamily="66" charset="0"/>
              </a:rPr>
              <a:t>Default browser </a:t>
            </a:r>
            <a:r>
              <a:rPr lang="gu-IN" sz="2000" b="1" dirty="0">
                <a:solidFill>
                  <a:srgbClr val="800000"/>
                </a:solidFill>
                <a:latin typeface="Baloo Bhai 2" panose="03080502040302020200" pitchFamily="66" charset="0"/>
                <a:cs typeface="Baloo Bhai 2" panose="03080502040302020200" pitchFamily="66" charset="0"/>
              </a:rPr>
              <a:t>ઓપ્શન ના તમામ સેટિંગ </a:t>
            </a:r>
            <a:endParaRPr lang="en-US" sz="2000" b="1" dirty="0">
              <a:solidFill>
                <a:srgbClr val="800000"/>
              </a:solidFill>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3780618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88E7B5-66B3-0B2C-B58F-0559C5ACE82E}"/>
              </a:ext>
            </a:extLst>
          </p:cNvPr>
          <p:cNvSpPr txBox="1"/>
          <p:nvPr/>
        </p:nvSpPr>
        <p:spPr>
          <a:xfrm>
            <a:off x="454742" y="68826"/>
            <a:ext cx="6506497" cy="76944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IN" sz="2600" b="1" dirty="0">
                <a:solidFill>
                  <a:srgbClr val="7030A0"/>
                </a:solidFill>
                <a:latin typeface="Baloo Bhai 2" panose="03080502040302020200" pitchFamily="66" charset="0"/>
                <a:cs typeface="Baloo Bhai 2" panose="03080502040302020200" pitchFamily="66" charset="0"/>
              </a:rPr>
              <a:t> </a:t>
            </a:r>
            <a:r>
              <a:rPr lang="gu-IN" sz="2600" b="1" dirty="0">
                <a:solidFill>
                  <a:srgbClr val="7030A0"/>
                </a:solidFill>
                <a:latin typeface="Baloo Bhai 2" panose="03080502040302020200" pitchFamily="66" charset="0"/>
                <a:cs typeface="Baloo Bhai 2" panose="03080502040302020200" pitchFamily="66" charset="0"/>
              </a:rPr>
              <a:t>Microsoft Edge </a:t>
            </a:r>
            <a:r>
              <a:rPr lang="en-IN" sz="2600" b="1" dirty="0">
                <a:solidFill>
                  <a:srgbClr val="7030A0"/>
                </a:solidFill>
                <a:latin typeface="Baloo Bhai 2" panose="03080502040302020200" pitchFamily="66" charset="0"/>
                <a:cs typeface="Baloo Bhai 2" panose="03080502040302020200" pitchFamily="66" charset="0"/>
              </a:rPr>
              <a:t>P</a:t>
            </a:r>
            <a:r>
              <a:rPr lang="gu-IN" sz="2600" b="1" dirty="0">
                <a:solidFill>
                  <a:srgbClr val="7030A0"/>
                </a:solidFill>
                <a:latin typeface="Baloo Bhai 2" panose="03080502040302020200" pitchFamily="66" charset="0"/>
                <a:cs typeface="Baloo Bhai 2" panose="03080502040302020200" pitchFamily="66" charset="0"/>
              </a:rPr>
              <a:t>rocess</a:t>
            </a:r>
            <a:r>
              <a:rPr lang="en-IN" sz="2600" b="1" dirty="0">
                <a:solidFill>
                  <a:srgbClr val="7030A0"/>
                </a:solidFill>
                <a:latin typeface="Baloo Bhai 2" panose="03080502040302020200" pitchFamily="66" charset="0"/>
                <a:cs typeface="Baloo Bhai 2" panose="03080502040302020200" pitchFamily="66" charset="0"/>
              </a:rPr>
              <a:t> &amp; S</a:t>
            </a:r>
            <a:r>
              <a:rPr lang="gu-IN" sz="2600" b="1" dirty="0">
                <a:solidFill>
                  <a:srgbClr val="7030A0"/>
                </a:solidFill>
                <a:latin typeface="Baloo Bhai 2" panose="03080502040302020200" pitchFamily="66" charset="0"/>
                <a:cs typeface="Baloo Bhai 2" panose="03080502040302020200" pitchFamily="66" charset="0"/>
              </a:rPr>
              <a:t>ettings</a:t>
            </a:r>
            <a:r>
              <a:rPr lang="en-IN" sz="2600" b="1" dirty="0">
                <a:solidFill>
                  <a:srgbClr val="7030A0"/>
                </a:solidFill>
                <a:latin typeface="Baloo Bhai 2" panose="03080502040302020200" pitchFamily="66" charset="0"/>
                <a:cs typeface="Baloo Bhai 2" panose="03080502040302020200" pitchFamily="66" charset="0"/>
              </a:rPr>
              <a:t> </a:t>
            </a:r>
            <a:endParaRPr lang="gu-IN" sz="2600" b="1"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7030A0"/>
                </a:solidFill>
                <a:latin typeface="Baloo Bhai 2" panose="03080502040302020200" pitchFamily="66" charset="0"/>
                <a:cs typeface="Baloo Bhai 2" panose="03080502040302020200" pitchFamily="66" charset="0"/>
              </a:rPr>
              <a:t>માઈક્રોસોફ્ટ એડજ ની અંદર કરવાની પ્રોસેસ અને તેના સેટિંગ માટેની પ્રક્રિયા.</a:t>
            </a:r>
          </a:p>
        </p:txBody>
      </p:sp>
      <p:sp>
        <p:nvSpPr>
          <p:cNvPr id="3" name="TextBox 2">
            <a:extLst>
              <a:ext uri="{FF2B5EF4-FFF2-40B4-BE49-F238E27FC236}">
                <a16:creationId xmlns:a16="http://schemas.microsoft.com/office/drawing/2014/main" id="{FA7AF815-6E77-E2CF-8A5C-FB69829190E5}"/>
              </a:ext>
            </a:extLst>
          </p:cNvPr>
          <p:cNvSpPr txBox="1"/>
          <p:nvPr/>
        </p:nvSpPr>
        <p:spPr>
          <a:xfrm>
            <a:off x="7102764" y="311284"/>
            <a:ext cx="4831484" cy="707886"/>
          </a:xfrm>
          <a:prstGeom prst="rect">
            <a:avLst/>
          </a:prstGeom>
          <a:solidFill>
            <a:schemeClr val="accent3">
              <a:lumMod val="40000"/>
              <a:lumOff val="60000"/>
            </a:schemeClr>
          </a:solidFill>
          <a:ln>
            <a:solidFill>
              <a:srgbClr val="002060"/>
            </a:solidFill>
          </a:ln>
        </p:spPr>
        <p:txBody>
          <a:bodyPr wrap="square" rtlCol="0">
            <a:spAutoFit/>
          </a:bodyPr>
          <a:lstStyle/>
          <a:p>
            <a:pPr algn="ctr"/>
            <a:r>
              <a:rPr lang="en-US" sz="2000" b="1" dirty="0">
                <a:solidFill>
                  <a:srgbClr val="800000"/>
                </a:solidFill>
                <a:latin typeface="Baloo Bhai 2" panose="03080502040302020200" pitchFamily="66" charset="0"/>
                <a:cs typeface="Baloo Bhai 2" panose="03080502040302020200" pitchFamily="66" charset="0"/>
              </a:rPr>
              <a:t>Cookies and site permissions </a:t>
            </a:r>
            <a:r>
              <a:rPr lang="gu-IN" sz="2000" b="1" dirty="0">
                <a:solidFill>
                  <a:srgbClr val="800000"/>
                </a:solidFill>
                <a:latin typeface="Baloo Bhai 2" panose="03080502040302020200" pitchFamily="66" charset="0"/>
                <a:cs typeface="Baloo Bhai 2" panose="03080502040302020200" pitchFamily="66" charset="0"/>
              </a:rPr>
              <a:t>ઓપ્શન ના તમામ સેટિંગ </a:t>
            </a:r>
            <a:endParaRPr lang="en-US" sz="2000" b="1" dirty="0">
              <a:solidFill>
                <a:srgbClr val="800000"/>
              </a:solidFill>
              <a:latin typeface="Baloo Bhai 2" panose="03080502040302020200" pitchFamily="66" charset="0"/>
              <a:cs typeface="Baloo Bhai 2" panose="03080502040302020200" pitchFamily="66" charset="0"/>
            </a:endParaRPr>
          </a:p>
        </p:txBody>
      </p:sp>
      <p:pic>
        <p:nvPicPr>
          <p:cNvPr id="6" name="Picture 5">
            <a:extLst>
              <a:ext uri="{FF2B5EF4-FFF2-40B4-BE49-F238E27FC236}">
                <a16:creationId xmlns:a16="http://schemas.microsoft.com/office/drawing/2014/main" id="{8B14DE83-5414-E1DF-0E87-579A0D176050}"/>
              </a:ext>
            </a:extLst>
          </p:cNvPr>
          <p:cNvPicPr>
            <a:picLocks noChangeAspect="1"/>
          </p:cNvPicPr>
          <p:nvPr/>
        </p:nvPicPr>
        <p:blipFill>
          <a:blip r:embed="rId2"/>
          <a:stretch>
            <a:fillRect/>
          </a:stretch>
        </p:blipFill>
        <p:spPr>
          <a:xfrm>
            <a:off x="208591" y="1019170"/>
            <a:ext cx="4880646" cy="4152598"/>
          </a:xfrm>
          <a:prstGeom prst="rect">
            <a:avLst/>
          </a:prstGeom>
          <a:ln>
            <a:solidFill>
              <a:srgbClr val="002060"/>
            </a:solidFill>
          </a:ln>
        </p:spPr>
      </p:pic>
      <p:pic>
        <p:nvPicPr>
          <p:cNvPr id="10" name="Picture 9">
            <a:extLst>
              <a:ext uri="{FF2B5EF4-FFF2-40B4-BE49-F238E27FC236}">
                <a16:creationId xmlns:a16="http://schemas.microsoft.com/office/drawing/2014/main" id="{AEE11147-AA7A-A054-9ED8-1ECBC254D4A2}"/>
              </a:ext>
            </a:extLst>
          </p:cNvPr>
          <p:cNvPicPr>
            <a:picLocks noChangeAspect="1"/>
          </p:cNvPicPr>
          <p:nvPr/>
        </p:nvPicPr>
        <p:blipFill>
          <a:blip r:embed="rId3"/>
          <a:stretch>
            <a:fillRect/>
          </a:stretch>
        </p:blipFill>
        <p:spPr>
          <a:xfrm>
            <a:off x="4112400" y="1059675"/>
            <a:ext cx="2761230" cy="1042129"/>
          </a:xfrm>
          <a:prstGeom prst="rect">
            <a:avLst/>
          </a:prstGeom>
          <a:ln>
            <a:solidFill>
              <a:srgbClr val="002060"/>
            </a:solidFill>
          </a:ln>
        </p:spPr>
      </p:pic>
      <p:pic>
        <p:nvPicPr>
          <p:cNvPr id="12" name="Picture 11">
            <a:extLst>
              <a:ext uri="{FF2B5EF4-FFF2-40B4-BE49-F238E27FC236}">
                <a16:creationId xmlns:a16="http://schemas.microsoft.com/office/drawing/2014/main" id="{9437A099-6F46-06C9-4733-5E16EC5631A5}"/>
              </a:ext>
            </a:extLst>
          </p:cNvPr>
          <p:cNvPicPr>
            <a:picLocks noChangeAspect="1"/>
          </p:cNvPicPr>
          <p:nvPr/>
        </p:nvPicPr>
        <p:blipFill>
          <a:blip r:embed="rId4"/>
          <a:stretch>
            <a:fillRect/>
          </a:stretch>
        </p:blipFill>
        <p:spPr>
          <a:xfrm>
            <a:off x="4046119" y="2101804"/>
            <a:ext cx="7986452" cy="1082134"/>
          </a:xfrm>
          <a:prstGeom prst="rect">
            <a:avLst/>
          </a:prstGeom>
          <a:ln>
            <a:solidFill>
              <a:srgbClr val="002060"/>
            </a:solidFill>
          </a:ln>
        </p:spPr>
      </p:pic>
      <p:pic>
        <p:nvPicPr>
          <p:cNvPr id="14" name="Picture 13">
            <a:extLst>
              <a:ext uri="{FF2B5EF4-FFF2-40B4-BE49-F238E27FC236}">
                <a16:creationId xmlns:a16="http://schemas.microsoft.com/office/drawing/2014/main" id="{83E45244-F822-DE8A-048E-25D2500CB45A}"/>
              </a:ext>
            </a:extLst>
          </p:cNvPr>
          <p:cNvPicPr>
            <a:picLocks noChangeAspect="1"/>
          </p:cNvPicPr>
          <p:nvPr/>
        </p:nvPicPr>
        <p:blipFill>
          <a:blip r:embed="rId5"/>
          <a:stretch>
            <a:fillRect/>
          </a:stretch>
        </p:blipFill>
        <p:spPr>
          <a:xfrm>
            <a:off x="4090660" y="3175154"/>
            <a:ext cx="4084674" cy="2118544"/>
          </a:xfrm>
          <a:prstGeom prst="rect">
            <a:avLst/>
          </a:prstGeom>
          <a:ln>
            <a:solidFill>
              <a:srgbClr val="002060"/>
            </a:solidFill>
          </a:ln>
        </p:spPr>
      </p:pic>
      <p:pic>
        <p:nvPicPr>
          <p:cNvPr id="16" name="Picture 15">
            <a:extLst>
              <a:ext uri="{FF2B5EF4-FFF2-40B4-BE49-F238E27FC236}">
                <a16:creationId xmlns:a16="http://schemas.microsoft.com/office/drawing/2014/main" id="{4913BA85-97A9-0176-053D-92287B1452B2}"/>
              </a:ext>
            </a:extLst>
          </p:cNvPr>
          <p:cNvPicPr>
            <a:picLocks noChangeAspect="1"/>
          </p:cNvPicPr>
          <p:nvPr/>
        </p:nvPicPr>
        <p:blipFill>
          <a:blip r:embed="rId6"/>
          <a:stretch>
            <a:fillRect/>
          </a:stretch>
        </p:blipFill>
        <p:spPr>
          <a:xfrm>
            <a:off x="173641" y="5293698"/>
            <a:ext cx="8001693" cy="1447925"/>
          </a:xfrm>
          <a:prstGeom prst="rect">
            <a:avLst/>
          </a:prstGeom>
          <a:ln>
            <a:solidFill>
              <a:srgbClr val="002060"/>
            </a:solidFill>
          </a:ln>
        </p:spPr>
      </p:pic>
      <p:sp>
        <p:nvSpPr>
          <p:cNvPr id="17" name="TextBox 16">
            <a:extLst>
              <a:ext uri="{FF2B5EF4-FFF2-40B4-BE49-F238E27FC236}">
                <a16:creationId xmlns:a16="http://schemas.microsoft.com/office/drawing/2014/main" id="{9ADF2395-B6B7-B46B-B8ED-136B219CE86C}"/>
              </a:ext>
            </a:extLst>
          </p:cNvPr>
          <p:cNvSpPr txBox="1"/>
          <p:nvPr/>
        </p:nvSpPr>
        <p:spPr>
          <a:xfrm>
            <a:off x="2199088" y="3705613"/>
            <a:ext cx="899651" cy="369332"/>
          </a:xfrm>
          <a:prstGeom prst="rect">
            <a:avLst/>
          </a:prstGeom>
          <a:solidFill>
            <a:schemeClr val="accent1">
              <a:lumMod val="40000"/>
              <a:lumOff val="60000"/>
            </a:schemeClr>
          </a:solidFill>
          <a:ln>
            <a:solidFill>
              <a:srgbClr val="002060"/>
            </a:solidFill>
          </a:ln>
        </p:spPr>
        <p:txBody>
          <a:bodyPr wrap="square" rtlCol="0">
            <a:spAutoFit/>
          </a:bodyPr>
          <a:lstStyle/>
          <a:p>
            <a:pPr algn="ctr"/>
            <a:r>
              <a:rPr lang="gu-IN" b="1" dirty="0">
                <a:solidFill>
                  <a:srgbClr val="002060"/>
                </a:solidFill>
                <a:latin typeface="Baloo Bhai 2" panose="03080502040302020200" pitchFamily="66" charset="0"/>
                <a:cs typeface="Baloo Bhai 2" panose="03080502040302020200" pitchFamily="66" charset="0"/>
              </a:rPr>
              <a:t>Step-1</a:t>
            </a:r>
            <a:endParaRPr lang="en-US" b="1" dirty="0">
              <a:solidFill>
                <a:srgbClr val="002060"/>
              </a:solidFill>
              <a:latin typeface="Baloo Bhai 2" panose="03080502040302020200" pitchFamily="66" charset="0"/>
              <a:cs typeface="Baloo Bhai 2" panose="03080502040302020200" pitchFamily="66" charset="0"/>
            </a:endParaRPr>
          </a:p>
        </p:txBody>
      </p:sp>
      <p:sp>
        <p:nvSpPr>
          <p:cNvPr id="18" name="Rectangle 17">
            <a:extLst>
              <a:ext uri="{FF2B5EF4-FFF2-40B4-BE49-F238E27FC236}">
                <a16:creationId xmlns:a16="http://schemas.microsoft.com/office/drawing/2014/main" id="{292C725D-3717-E0A3-C289-250DE94B5CAA}"/>
              </a:ext>
            </a:extLst>
          </p:cNvPr>
          <p:cNvSpPr/>
          <p:nvPr/>
        </p:nvSpPr>
        <p:spPr>
          <a:xfrm>
            <a:off x="220756" y="3247517"/>
            <a:ext cx="1944674" cy="36933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DF47610-CE35-214E-DF51-931054DFF607}"/>
              </a:ext>
            </a:extLst>
          </p:cNvPr>
          <p:cNvSpPr txBox="1"/>
          <p:nvPr/>
        </p:nvSpPr>
        <p:spPr>
          <a:xfrm>
            <a:off x="1407241" y="4122123"/>
            <a:ext cx="2456836" cy="1077218"/>
          </a:xfrm>
          <a:prstGeom prst="rect">
            <a:avLst/>
          </a:prstGeom>
          <a:solidFill>
            <a:schemeClr val="accent1">
              <a:lumMod val="40000"/>
              <a:lumOff val="60000"/>
            </a:schemeClr>
          </a:solidFill>
          <a:ln>
            <a:solidFill>
              <a:srgbClr val="002060"/>
            </a:solidFill>
          </a:ln>
        </p:spPr>
        <p:txBody>
          <a:bodyPr wrap="square" rtlCol="0">
            <a:spAutoFit/>
          </a:bodyPr>
          <a:lstStyle/>
          <a:p>
            <a:pPr algn="just"/>
            <a:r>
              <a:rPr lang="gu-IN" sz="1600" dirty="0">
                <a:latin typeface="Baloo Bhai 2" panose="03080502040302020200" pitchFamily="66" charset="0"/>
                <a:cs typeface="Baloo Bhai 2" panose="03080502040302020200" pitchFamily="66" charset="0"/>
              </a:rPr>
              <a:t>settings પર કલીક કર્યા બાદ Step-1 મુજબ Cookies </a:t>
            </a:r>
            <a:r>
              <a:rPr lang="en-US" sz="1600" dirty="0">
                <a:latin typeface="Baloo Bhai 2" panose="03080502040302020200" pitchFamily="66" charset="0"/>
                <a:cs typeface="Baloo Bhai 2" panose="03080502040302020200" pitchFamily="66" charset="0"/>
              </a:rPr>
              <a:t> and site permissions</a:t>
            </a:r>
            <a:r>
              <a:rPr lang="gu-IN" sz="1600" dirty="0">
                <a:latin typeface="Baloo Bhai 2" panose="03080502040302020200" pitchFamily="66" charset="0"/>
                <a:cs typeface="Baloo Bhai 2" panose="03080502040302020200" pitchFamily="66" charset="0"/>
              </a:rPr>
              <a:t> પર કિલક કરવું </a:t>
            </a:r>
            <a:endParaRPr lang="en-US" sz="1600" dirty="0">
              <a:latin typeface="Baloo Bhai 2" panose="03080502040302020200" pitchFamily="66" charset="0"/>
              <a:cs typeface="Baloo Bhai 2" panose="03080502040302020200" pitchFamily="66" charset="0"/>
            </a:endParaRPr>
          </a:p>
        </p:txBody>
      </p:sp>
      <p:sp>
        <p:nvSpPr>
          <p:cNvPr id="20" name="TextBox 19">
            <a:extLst>
              <a:ext uri="{FF2B5EF4-FFF2-40B4-BE49-F238E27FC236}">
                <a16:creationId xmlns:a16="http://schemas.microsoft.com/office/drawing/2014/main" id="{971AFBDF-E898-7972-11F0-549475311824}"/>
              </a:ext>
            </a:extLst>
          </p:cNvPr>
          <p:cNvSpPr txBox="1"/>
          <p:nvPr/>
        </p:nvSpPr>
        <p:spPr>
          <a:xfrm>
            <a:off x="6961239" y="1375367"/>
            <a:ext cx="4831483" cy="584775"/>
          </a:xfrm>
          <a:prstGeom prst="rect">
            <a:avLst/>
          </a:prstGeom>
          <a:solidFill>
            <a:schemeClr val="accent1">
              <a:lumMod val="40000"/>
              <a:lumOff val="60000"/>
            </a:schemeClr>
          </a:solidFill>
          <a:ln>
            <a:solidFill>
              <a:srgbClr val="002060"/>
            </a:solidFill>
          </a:ln>
        </p:spPr>
        <p:txBody>
          <a:bodyPr wrap="square" rtlCol="0">
            <a:spAutoFit/>
          </a:bodyPr>
          <a:lstStyle/>
          <a:p>
            <a:pPr algn="just"/>
            <a:r>
              <a:rPr lang="gu-IN" sz="1600" b="1" dirty="0">
                <a:latin typeface="Baloo Bhai 2" panose="03080502040302020200" pitchFamily="66" charset="0"/>
                <a:cs typeface="Baloo Bhai 2" panose="03080502040302020200" pitchFamily="66" charset="0"/>
              </a:rPr>
              <a:t>Cookies </a:t>
            </a:r>
            <a:r>
              <a:rPr lang="en-US" sz="1600" b="1" dirty="0">
                <a:latin typeface="Baloo Bhai 2" panose="03080502040302020200" pitchFamily="66" charset="0"/>
                <a:cs typeface="Baloo Bhai 2" panose="03080502040302020200" pitchFamily="66" charset="0"/>
              </a:rPr>
              <a:t> and site permissions</a:t>
            </a:r>
            <a:r>
              <a:rPr lang="gu-IN" sz="1600" b="1" dirty="0">
                <a:latin typeface="Baloo Bhai 2" panose="03080502040302020200" pitchFamily="66" charset="0"/>
                <a:cs typeface="Baloo Bhai 2" panose="03080502040302020200" pitchFamily="66" charset="0"/>
              </a:rPr>
              <a:t> </a:t>
            </a:r>
            <a:r>
              <a:rPr lang="gu-IN" sz="1600" dirty="0">
                <a:latin typeface="Baloo Bhai 2" panose="03080502040302020200" pitchFamily="66" charset="0"/>
                <a:cs typeface="Baloo Bhai 2" panose="03080502040302020200" pitchFamily="66" charset="0"/>
              </a:rPr>
              <a:t>પર કિલક કર્યા</a:t>
            </a:r>
            <a:r>
              <a:rPr lang="gu-IN" sz="1600" b="1" dirty="0">
                <a:latin typeface="Baloo Bhai 2" panose="03080502040302020200" pitchFamily="66" charset="0"/>
                <a:cs typeface="Baloo Bhai 2" panose="03080502040302020200" pitchFamily="66" charset="0"/>
              </a:rPr>
              <a:t> </a:t>
            </a:r>
            <a:r>
              <a:rPr lang="gu-IN" sz="1600" dirty="0">
                <a:latin typeface="Baloo Bhai 2" panose="03080502040302020200" pitchFamily="66" charset="0"/>
                <a:cs typeface="Baloo Bhai 2" panose="03080502040302020200" pitchFamily="66" charset="0"/>
              </a:rPr>
              <a:t>બાદ </a:t>
            </a:r>
            <a:r>
              <a:rPr lang="gu-IN" sz="1600" b="1" dirty="0">
                <a:latin typeface="Baloo Bhai 2" panose="03080502040302020200" pitchFamily="66" charset="0"/>
                <a:cs typeface="Baloo Bhai 2" panose="03080502040302020200" pitchFamily="66" charset="0"/>
              </a:rPr>
              <a:t>Step-2</a:t>
            </a:r>
            <a:r>
              <a:rPr lang="gu-IN" sz="1600" dirty="0">
                <a:latin typeface="Baloo Bhai 2" panose="03080502040302020200" pitchFamily="66" charset="0"/>
                <a:cs typeface="Baloo Bhai 2" panose="03080502040302020200" pitchFamily="66" charset="0"/>
              </a:rPr>
              <a:t> મુજબ </a:t>
            </a:r>
            <a:r>
              <a:rPr lang="gu-IN" sz="1600" b="1" dirty="0">
                <a:latin typeface="Baloo Bhai 2" panose="03080502040302020200" pitchFamily="66" charset="0"/>
                <a:cs typeface="Baloo Bhai 2" panose="03080502040302020200" pitchFamily="66" charset="0"/>
              </a:rPr>
              <a:t>JavaScript</a:t>
            </a:r>
            <a:r>
              <a:rPr lang="gu-IN" sz="1600" dirty="0">
                <a:latin typeface="Baloo Bhai 2" panose="03080502040302020200" pitchFamily="66" charset="0"/>
                <a:cs typeface="Baloo Bhai 2" panose="03080502040302020200" pitchFamily="66" charset="0"/>
              </a:rPr>
              <a:t> પર કિલક કરવું </a:t>
            </a:r>
            <a:endParaRPr lang="en-US" sz="1600" dirty="0">
              <a:latin typeface="Baloo Bhai 2" panose="03080502040302020200" pitchFamily="66" charset="0"/>
              <a:cs typeface="Baloo Bhai 2" panose="03080502040302020200" pitchFamily="66" charset="0"/>
            </a:endParaRPr>
          </a:p>
        </p:txBody>
      </p:sp>
      <p:sp>
        <p:nvSpPr>
          <p:cNvPr id="21" name="TextBox 20">
            <a:extLst>
              <a:ext uri="{FF2B5EF4-FFF2-40B4-BE49-F238E27FC236}">
                <a16:creationId xmlns:a16="http://schemas.microsoft.com/office/drawing/2014/main" id="{5842B7F7-8038-C149-7563-06BEFE8F5F9E}"/>
              </a:ext>
            </a:extLst>
          </p:cNvPr>
          <p:cNvSpPr txBox="1"/>
          <p:nvPr/>
        </p:nvSpPr>
        <p:spPr>
          <a:xfrm>
            <a:off x="5871565" y="1856693"/>
            <a:ext cx="899651" cy="369332"/>
          </a:xfrm>
          <a:prstGeom prst="rect">
            <a:avLst/>
          </a:prstGeom>
          <a:solidFill>
            <a:schemeClr val="accent1">
              <a:lumMod val="40000"/>
              <a:lumOff val="60000"/>
            </a:schemeClr>
          </a:solidFill>
          <a:ln>
            <a:solidFill>
              <a:srgbClr val="002060"/>
            </a:solidFill>
          </a:ln>
        </p:spPr>
        <p:txBody>
          <a:bodyPr wrap="square" rtlCol="0">
            <a:spAutoFit/>
          </a:bodyPr>
          <a:lstStyle/>
          <a:p>
            <a:pPr algn="ctr"/>
            <a:r>
              <a:rPr lang="gu-IN" b="1" dirty="0">
                <a:solidFill>
                  <a:srgbClr val="002060"/>
                </a:solidFill>
                <a:latin typeface="Baloo Bhai 2" panose="03080502040302020200" pitchFamily="66" charset="0"/>
                <a:cs typeface="Baloo Bhai 2" panose="03080502040302020200" pitchFamily="66" charset="0"/>
              </a:rPr>
              <a:t>Step-</a:t>
            </a:r>
            <a:r>
              <a:rPr lang="en-US" b="1" dirty="0">
                <a:solidFill>
                  <a:srgbClr val="002060"/>
                </a:solidFill>
                <a:latin typeface="Baloo Bhai 2" panose="03080502040302020200" pitchFamily="66" charset="0"/>
                <a:cs typeface="Baloo Bhai 2" panose="03080502040302020200" pitchFamily="66" charset="0"/>
              </a:rPr>
              <a:t>2</a:t>
            </a:r>
          </a:p>
        </p:txBody>
      </p:sp>
      <p:sp>
        <p:nvSpPr>
          <p:cNvPr id="22" name="TextBox 21">
            <a:extLst>
              <a:ext uri="{FF2B5EF4-FFF2-40B4-BE49-F238E27FC236}">
                <a16:creationId xmlns:a16="http://schemas.microsoft.com/office/drawing/2014/main" id="{70B09FDA-8B86-848F-BC0A-2EF9E8DB44CF}"/>
              </a:ext>
            </a:extLst>
          </p:cNvPr>
          <p:cNvSpPr txBox="1"/>
          <p:nvPr/>
        </p:nvSpPr>
        <p:spPr>
          <a:xfrm>
            <a:off x="6168352" y="2723737"/>
            <a:ext cx="5951828" cy="338554"/>
          </a:xfrm>
          <a:prstGeom prst="rect">
            <a:avLst/>
          </a:prstGeom>
          <a:solidFill>
            <a:schemeClr val="accent1">
              <a:lumMod val="40000"/>
              <a:lumOff val="60000"/>
            </a:schemeClr>
          </a:solidFill>
          <a:ln>
            <a:solidFill>
              <a:srgbClr val="002060"/>
            </a:solidFill>
          </a:ln>
        </p:spPr>
        <p:txBody>
          <a:bodyPr wrap="square" rtlCol="0">
            <a:spAutoFit/>
          </a:bodyPr>
          <a:lstStyle/>
          <a:p>
            <a:pPr algn="just"/>
            <a:r>
              <a:rPr lang="gu-IN" sz="1600" b="1" dirty="0">
                <a:latin typeface="Baloo Bhai 2" panose="03080502040302020200" pitchFamily="66" charset="0"/>
                <a:cs typeface="Baloo Bhai 2" panose="03080502040302020200" pitchFamily="66" charset="0"/>
              </a:rPr>
              <a:t>JavaScript</a:t>
            </a:r>
            <a:r>
              <a:rPr lang="gu-IN" sz="1600" dirty="0">
                <a:latin typeface="Baloo Bhai 2" panose="03080502040302020200" pitchFamily="66" charset="0"/>
                <a:cs typeface="Baloo Bhai 2" panose="03080502040302020200" pitchFamily="66" charset="0"/>
              </a:rPr>
              <a:t> પર કિલક કર્યા બાદ </a:t>
            </a:r>
            <a:r>
              <a:rPr lang="gu-IN" sz="1600" b="1" dirty="0">
                <a:latin typeface="Baloo Bhai 2" panose="03080502040302020200" pitchFamily="66" charset="0"/>
                <a:cs typeface="Baloo Bhai 2" panose="03080502040302020200" pitchFamily="66" charset="0"/>
              </a:rPr>
              <a:t>Step-૩</a:t>
            </a:r>
            <a:r>
              <a:rPr lang="gu-IN" sz="1600" dirty="0">
                <a:latin typeface="Baloo Bhai 2" panose="03080502040302020200" pitchFamily="66" charset="0"/>
                <a:cs typeface="Baloo Bhai 2" panose="03080502040302020200" pitchFamily="66" charset="0"/>
              </a:rPr>
              <a:t> મુજબ તેના </a:t>
            </a:r>
            <a:r>
              <a:rPr lang="gu-IN" sz="1600" b="1" dirty="0">
                <a:latin typeface="Baloo Bhai 2" panose="03080502040302020200" pitchFamily="66" charset="0"/>
                <a:cs typeface="Baloo Bhai 2" panose="03080502040302020200" pitchFamily="66" charset="0"/>
              </a:rPr>
              <a:t>Add</a:t>
            </a:r>
            <a:r>
              <a:rPr lang="gu-IN" sz="1600" dirty="0">
                <a:latin typeface="Baloo Bhai 2" panose="03080502040302020200" pitchFamily="66" charset="0"/>
                <a:cs typeface="Baloo Bhai 2" panose="03080502040302020200" pitchFamily="66" charset="0"/>
              </a:rPr>
              <a:t> ઓપ્શન પર કરવું </a:t>
            </a:r>
            <a:endParaRPr lang="en-US" sz="1600" dirty="0">
              <a:latin typeface="Baloo Bhai 2" panose="03080502040302020200" pitchFamily="66" charset="0"/>
              <a:cs typeface="Baloo Bhai 2" panose="03080502040302020200" pitchFamily="66" charset="0"/>
            </a:endParaRPr>
          </a:p>
        </p:txBody>
      </p:sp>
      <p:sp>
        <p:nvSpPr>
          <p:cNvPr id="23" name="TextBox 22">
            <a:extLst>
              <a:ext uri="{FF2B5EF4-FFF2-40B4-BE49-F238E27FC236}">
                <a16:creationId xmlns:a16="http://schemas.microsoft.com/office/drawing/2014/main" id="{CDCC1FA5-71F1-8718-866B-A8EAC31EE5D7}"/>
              </a:ext>
            </a:extLst>
          </p:cNvPr>
          <p:cNvSpPr txBox="1"/>
          <p:nvPr/>
        </p:nvSpPr>
        <p:spPr>
          <a:xfrm>
            <a:off x="9919359" y="2273539"/>
            <a:ext cx="899651" cy="369332"/>
          </a:xfrm>
          <a:prstGeom prst="rect">
            <a:avLst/>
          </a:prstGeom>
          <a:solidFill>
            <a:schemeClr val="accent1">
              <a:lumMod val="40000"/>
              <a:lumOff val="60000"/>
            </a:schemeClr>
          </a:solidFill>
          <a:ln>
            <a:solidFill>
              <a:srgbClr val="002060"/>
            </a:solidFill>
          </a:ln>
        </p:spPr>
        <p:txBody>
          <a:bodyPr wrap="square" rtlCol="0">
            <a:spAutoFit/>
          </a:bodyPr>
          <a:lstStyle/>
          <a:p>
            <a:pPr algn="ctr"/>
            <a:r>
              <a:rPr lang="gu-IN" b="1" dirty="0">
                <a:solidFill>
                  <a:srgbClr val="002060"/>
                </a:solidFill>
                <a:latin typeface="Baloo Bhai 2" panose="03080502040302020200" pitchFamily="66" charset="0"/>
                <a:cs typeface="Baloo Bhai 2" panose="03080502040302020200" pitchFamily="66" charset="0"/>
              </a:rPr>
              <a:t>Step-3</a:t>
            </a:r>
            <a:endParaRPr lang="en-US" b="1" dirty="0">
              <a:solidFill>
                <a:srgbClr val="002060"/>
              </a:solidFill>
              <a:latin typeface="Baloo Bhai 2" panose="03080502040302020200" pitchFamily="66" charset="0"/>
              <a:cs typeface="Baloo Bhai 2" panose="03080502040302020200" pitchFamily="66" charset="0"/>
            </a:endParaRPr>
          </a:p>
        </p:txBody>
      </p:sp>
      <p:sp>
        <p:nvSpPr>
          <p:cNvPr id="24" name="TextBox 23">
            <a:extLst>
              <a:ext uri="{FF2B5EF4-FFF2-40B4-BE49-F238E27FC236}">
                <a16:creationId xmlns:a16="http://schemas.microsoft.com/office/drawing/2014/main" id="{E6E80C17-2AC4-BD58-E7BC-FD5BEE772680}"/>
              </a:ext>
            </a:extLst>
          </p:cNvPr>
          <p:cNvSpPr txBox="1"/>
          <p:nvPr/>
        </p:nvSpPr>
        <p:spPr>
          <a:xfrm>
            <a:off x="8244206" y="3334010"/>
            <a:ext cx="3788365" cy="2800767"/>
          </a:xfrm>
          <a:prstGeom prst="rect">
            <a:avLst/>
          </a:prstGeom>
          <a:solidFill>
            <a:schemeClr val="accent1">
              <a:lumMod val="40000"/>
              <a:lumOff val="60000"/>
            </a:schemeClr>
          </a:solidFill>
          <a:ln>
            <a:solidFill>
              <a:srgbClr val="002060"/>
            </a:solidFill>
          </a:ln>
        </p:spPr>
        <p:txBody>
          <a:bodyPr wrap="square" rtlCol="0">
            <a:spAutoFit/>
          </a:bodyPr>
          <a:lstStyle/>
          <a:p>
            <a:pPr marL="285750" indent="-285750" algn="just">
              <a:buFont typeface="Arial" panose="020B0604020202020204" pitchFamily="34" charset="0"/>
              <a:buChar char="•"/>
            </a:pPr>
            <a:r>
              <a:rPr lang="gu-IN" sz="1600" b="1" dirty="0">
                <a:latin typeface="Baloo Bhai 2" panose="03080502040302020200" pitchFamily="66" charset="0"/>
                <a:cs typeface="Baloo Bhai 2" panose="03080502040302020200" pitchFamily="66" charset="0"/>
              </a:rPr>
              <a:t>JavaScript</a:t>
            </a:r>
            <a:r>
              <a:rPr lang="gu-IN" sz="1600" dirty="0">
                <a:latin typeface="Baloo Bhai 2" panose="03080502040302020200" pitchFamily="66" charset="0"/>
                <a:cs typeface="Baloo Bhai 2" panose="03080502040302020200" pitchFamily="66" charset="0"/>
              </a:rPr>
              <a:t> ના </a:t>
            </a:r>
            <a:r>
              <a:rPr lang="gu-IN" sz="1600" b="1" dirty="0">
                <a:latin typeface="Baloo Bhai 2" panose="03080502040302020200" pitchFamily="66" charset="0"/>
                <a:cs typeface="Baloo Bhai 2" panose="03080502040302020200" pitchFamily="66" charset="0"/>
              </a:rPr>
              <a:t>Add</a:t>
            </a:r>
            <a:r>
              <a:rPr lang="gu-IN" sz="1600" dirty="0">
                <a:latin typeface="Baloo Bhai 2" panose="03080502040302020200" pitchFamily="66" charset="0"/>
                <a:cs typeface="Baloo Bhai 2" panose="03080502040302020200" pitchFamily="66" charset="0"/>
              </a:rPr>
              <a:t> ઓપ્શન પર કર્યા બાદ.</a:t>
            </a:r>
          </a:p>
          <a:p>
            <a:pPr marL="285750" indent="-285750" algn="just">
              <a:buFont typeface="Arial" panose="020B0604020202020204" pitchFamily="34" charset="0"/>
              <a:buChar char="•"/>
            </a:pPr>
            <a:r>
              <a:rPr lang="gu-IN" sz="1600" b="1" dirty="0">
                <a:latin typeface="Baloo Bhai 2" panose="03080502040302020200" pitchFamily="66" charset="0"/>
                <a:cs typeface="Baloo Bhai 2" panose="03080502040302020200" pitchFamily="66" charset="0"/>
              </a:rPr>
              <a:t>Step-4</a:t>
            </a:r>
            <a:r>
              <a:rPr lang="gu-IN" sz="1600" dirty="0">
                <a:latin typeface="Baloo Bhai 2" panose="03080502040302020200" pitchFamily="66" charset="0"/>
                <a:cs typeface="Baloo Bhai 2" panose="03080502040302020200" pitchFamily="66" charset="0"/>
              </a:rPr>
              <a:t> મુજબ વેબસાઈટ ના એડ્રેસ Add કરવા અંગે ની સ્ક્રીન ખુલશે.</a:t>
            </a:r>
          </a:p>
          <a:p>
            <a:pPr marL="285750" indent="-285750" algn="just">
              <a:buFont typeface="Arial" panose="020B0604020202020204" pitchFamily="34" charset="0"/>
              <a:buChar char="•"/>
            </a:pPr>
            <a:r>
              <a:rPr lang="gu-IN" sz="1600" dirty="0">
                <a:latin typeface="Baloo Bhai 2" panose="03080502040302020200" pitchFamily="66" charset="0"/>
                <a:cs typeface="Baloo Bhai 2" panose="03080502040302020200" pitchFamily="66" charset="0"/>
              </a:rPr>
              <a:t>જે પ્રમાણે અગાઉ </a:t>
            </a:r>
            <a:r>
              <a:rPr lang="gu-IN" sz="1600" b="1" dirty="0">
                <a:latin typeface="Baloo Bhai 2" panose="03080502040302020200" pitchFamily="66" charset="0"/>
                <a:cs typeface="Baloo Bhai 2" panose="03080502040302020200" pitchFamily="66" charset="0"/>
              </a:rPr>
              <a:t>Java</a:t>
            </a:r>
            <a:r>
              <a:rPr lang="gu-IN" sz="1600" dirty="0">
                <a:latin typeface="Baloo Bhai 2" panose="03080502040302020200" pitchFamily="66" charset="0"/>
                <a:cs typeface="Baloo Bhai 2" panose="03080502040302020200" pitchFamily="66" charset="0"/>
              </a:rPr>
              <a:t> ના સેટિંગ સમયે </a:t>
            </a:r>
            <a:r>
              <a:rPr lang="gu-IN" sz="1600" b="1" dirty="0">
                <a:latin typeface="Baloo Bhai 2" panose="03080502040302020200" pitchFamily="66" charset="0"/>
                <a:cs typeface="Baloo Bhai 2" panose="03080502040302020200" pitchFamily="66" charset="0"/>
              </a:rPr>
              <a:t>PFMS</a:t>
            </a:r>
            <a:r>
              <a:rPr lang="gu-IN" sz="1600" dirty="0">
                <a:latin typeface="Baloo Bhai 2" panose="03080502040302020200" pitchFamily="66" charset="0"/>
                <a:cs typeface="Baloo Bhai 2" panose="03080502040302020200" pitchFamily="66" charset="0"/>
              </a:rPr>
              <a:t> ની બંને વેબસાઈટ ના નામ કોપી પેસ્ટ કરી </a:t>
            </a:r>
            <a:r>
              <a:rPr lang="gu-IN" sz="1600" b="1" dirty="0">
                <a:latin typeface="Baloo Bhai 2" panose="03080502040302020200" pitchFamily="66" charset="0"/>
                <a:cs typeface="Baloo Bhai 2" panose="03080502040302020200" pitchFamily="66" charset="0"/>
              </a:rPr>
              <a:t>Add</a:t>
            </a:r>
            <a:r>
              <a:rPr lang="gu-IN" sz="1600" dirty="0">
                <a:latin typeface="Baloo Bhai 2" panose="03080502040302020200" pitchFamily="66" charset="0"/>
                <a:cs typeface="Baloo Bhai 2" panose="03080502040302020200" pitchFamily="66" charset="0"/>
              </a:rPr>
              <a:t> કરેલ હતા તે રીતે </a:t>
            </a:r>
            <a:r>
              <a:rPr lang="en-IN" sz="1600" b="1" kern="100" dirty="0">
                <a:effectLst/>
                <a:latin typeface="Baloo Bhai 2" panose="03080502040302020200" pitchFamily="66" charset="0"/>
                <a:ea typeface="Calibri" panose="020F0502020204030204" pitchFamily="34" charset="0"/>
                <a:cs typeface="Baloo Bhai 2" panose="03080502040302020200" pitchFamily="66" charset="0"/>
                <a:hlinkClick r:id="rId7"/>
              </a:rPr>
              <a:t>https://pfms.nic.in</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અને</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en-IN" sz="1600" b="1" u="sng" kern="100" dirty="0">
                <a:effectLst/>
                <a:latin typeface="Baloo Bhai 2" panose="03080502040302020200" pitchFamily="66" charset="0"/>
                <a:ea typeface="Calibri" panose="020F0502020204030204" pitchFamily="34" charset="0"/>
                <a:cs typeface="Baloo Bhai 2" panose="03080502040302020200" pitchFamily="66" charset="0"/>
                <a:hlinkClick r:id="rId8"/>
              </a:rPr>
              <a:t>https://pfms.nic.in/Users/LoginDetails/NewLayoutLogin.aspx </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ને </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Add</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600" dirty="0">
                <a:latin typeface="Baloo Bhai 2" panose="03080502040302020200" pitchFamily="66" charset="0"/>
                <a:cs typeface="Baloo Bhai 2" panose="03080502040302020200" pitchFamily="66" charset="0"/>
              </a:rPr>
              <a:t>કરી લેવા. </a:t>
            </a:r>
          </a:p>
          <a:p>
            <a:pPr marL="285750" indent="-285750" algn="just">
              <a:buFont typeface="Arial" panose="020B0604020202020204" pitchFamily="34" charset="0"/>
              <a:buChar char="•"/>
            </a:pPr>
            <a:r>
              <a:rPr lang="gu-IN" sz="1600" dirty="0">
                <a:latin typeface="Baloo Bhai 2" panose="03080502040302020200" pitchFamily="66" charset="0"/>
                <a:cs typeface="Baloo Bhai 2" panose="03080502040302020200" pitchFamily="66" charset="0"/>
              </a:rPr>
              <a:t>જે </a:t>
            </a:r>
            <a:r>
              <a:rPr lang="gu-IN" sz="1600" b="1" dirty="0">
                <a:latin typeface="Baloo Bhai 2" panose="03080502040302020200" pitchFamily="66" charset="0"/>
                <a:cs typeface="Baloo Bhai 2" panose="03080502040302020200" pitchFamily="66" charset="0"/>
              </a:rPr>
              <a:t>Add</a:t>
            </a:r>
            <a:r>
              <a:rPr lang="gu-IN" sz="1600" dirty="0">
                <a:latin typeface="Baloo Bhai 2" panose="03080502040302020200" pitchFamily="66" charset="0"/>
                <a:cs typeface="Baloo Bhai 2" panose="03080502040302020200" pitchFamily="66" charset="0"/>
              </a:rPr>
              <a:t> થઇ ગયા બાદ નીચે બતાવેલ બીજી સ્ક્રીન મુજબ દેખાશે. </a:t>
            </a:r>
            <a:endParaRPr lang="en-US" sz="1600" dirty="0">
              <a:latin typeface="Baloo Bhai 2" panose="03080502040302020200" pitchFamily="66" charset="0"/>
              <a:cs typeface="Baloo Bhai 2" panose="03080502040302020200" pitchFamily="66" charset="0"/>
            </a:endParaRPr>
          </a:p>
        </p:txBody>
      </p:sp>
      <p:sp>
        <p:nvSpPr>
          <p:cNvPr id="25" name="TextBox 24">
            <a:extLst>
              <a:ext uri="{FF2B5EF4-FFF2-40B4-BE49-F238E27FC236}">
                <a16:creationId xmlns:a16="http://schemas.microsoft.com/office/drawing/2014/main" id="{F6A8E376-DC47-E986-AD3C-4ACF183A5FA7}"/>
              </a:ext>
            </a:extLst>
          </p:cNvPr>
          <p:cNvSpPr txBox="1"/>
          <p:nvPr/>
        </p:nvSpPr>
        <p:spPr>
          <a:xfrm>
            <a:off x="6061588" y="5151810"/>
            <a:ext cx="899651" cy="369332"/>
          </a:xfrm>
          <a:prstGeom prst="rect">
            <a:avLst/>
          </a:prstGeom>
          <a:solidFill>
            <a:schemeClr val="accent1">
              <a:lumMod val="40000"/>
              <a:lumOff val="60000"/>
            </a:schemeClr>
          </a:solidFill>
          <a:ln>
            <a:solidFill>
              <a:srgbClr val="002060"/>
            </a:solidFill>
          </a:ln>
        </p:spPr>
        <p:txBody>
          <a:bodyPr wrap="square" rtlCol="0">
            <a:spAutoFit/>
          </a:bodyPr>
          <a:lstStyle/>
          <a:p>
            <a:pPr algn="ctr"/>
            <a:r>
              <a:rPr lang="gu-IN" b="1" dirty="0">
                <a:solidFill>
                  <a:srgbClr val="002060"/>
                </a:solidFill>
                <a:latin typeface="Baloo Bhai 2" panose="03080502040302020200" pitchFamily="66" charset="0"/>
                <a:cs typeface="Baloo Bhai 2" panose="03080502040302020200" pitchFamily="66" charset="0"/>
              </a:rPr>
              <a:t>Step-4</a:t>
            </a:r>
            <a:endParaRPr lang="en-US" b="1" dirty="0">
              <a:solidFill>
                <a:srgbClr val="002060"/>
              </a:solidFill>
              <a:latin typeface="Baloo Bhai 2" panose="03080502040302020200" pitchFamily="66" charset="0"/>
              <a:cs typeface="Baloo Bhai 2" panose="03080502040302020200" pitchFamily="66" charset="0"/>
            </a:endParaRPr>
          </a:p>
        </p:txBody>
      </p:sp>
      <p:cxnSp>
        <p:nvCxnSpPr>
          <p:cNvPr id="26" name="Straight Arrow Connector 25">
            <a:extLst>
              <a:ext uri="{FF2B5EF4-FFF2-40B4-BE49-F238E27FC236}">
                <a16:creationId xmlns:a16="http://schemas.microsoft.com/office/drawing/2014/main" id="{0147ED7F-CA4C-0C86-E976-61C27B901EF3}"/>
              </a:ext>
            </a:extLst>
          </p:cNvPr>
          <p:cNvCxnSpPr>
            <a:cxnSpLocks/>
          </p:cNvCxnSpPr>
          <p:nvPr/>
        </p:nvCxnSpPr>
        <p:spPr>
          <a:xfrm flipH="1" flipV="1">
            <a:off x="5619831" y="1580739"/>
            <a:ext cx="361602" cy="348376"/>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4C407FB-F88E-370E-72C1-A58BCA00A902}"/>
              </a:ext>
            </a:extLst>
          </p:cNvPr>
          <p:cNvCxnSpPr>
            <a:cxnSpLocks/>
          </p:cNvCxnSpPr>
          <p:nvPr/>
        </p:nvCxnSpPr>
        <p:spPr>
          <a:xfrm flipH="1" flipV="1">
            <a:off x="1907669" y="3463454"/>
            <a:ext cx="361602" cy="348376"/>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CABD0D4-62D4-94AB-F2CA-EA6CAE229623}"/>
              </a:ext>
            </a:extLst>
          </p:cNvPr>
          <p:cNvCxnSpPr>
            <a:cxnSpLocks/>
          </p:cNvCxnSpPr>
          <p:nvPr/>
        </p:nvCxnSpPr>
        <p:spPr>
          <a:xfrm flipV="1">
            <a:off x="10819010" y="2367030"/>
            <a:ext cx="596242" cy="173820"/>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B8669D6-D100-BFF3-9007-C89E8BFF516D}"/>
              </a:ext>
            </a:extLst>
          </p:cNvPr>
          <p:cNvCxnSpPr>
            <a:cxnSpLocks/>
          </p:cNvCxnSpPr>
          <p:nvPr/>
        </p:nvCxnSpPr>
        <p:spPr>
          <a:xfrm flipH="1" flipV="1">
            <a:off x="5564294" y="4940735"/>
            <a:ext cx="604058" cy="282019"/>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3323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4657C7-D4F7-FB86-95DF-B0C19DE9267B}"/>
              </a:ext>
            </a:extLst>
          </p:cNvPr>
          <p:cNvPicPr>
            <a:picLocks noChangeAspect="1"/>
          </p:cNvPicPr>
          <p:nvPr/>
        </p:nvPicPr>
        <p:blipFill>
          <a:blip r:embed="rId2"/>
          <a:stretch>
            <a:fillRect/>
          </a:stretch>
        </p:blipFill>
        <p:spPr>
          <a:xfrm>
            <a:off x="81642" y="838267"/>
            <a:ext cx="7125403" cy="5791199"/>
          </a:xfrm>
          <a:prstGeom prst="rect">
            <a:avLst/>
          </a:prstGeom>
          <a:ln>
            <a:solidFill>
              <a:srgbClr val="002060"/>
            </a:solidFill>
          </a:ln>
        </p:spPr>
      </p:pic>
      <p:sp>
        <p:nvSpPr>
          <p:cNvPr id="4" name="TextBox 3">
            <a:extLst>
              <a:ext uri="{FF2B5EF4-FFF2-40B4-BE49-F238E27FC236}">
                <a16:creationId xmlns:a16="http://schemas.microsoft.com/office/drawing/2014/main" id="{6D27B633-AD96-844E-F53B-AB07E4647B14}"/>
              </a:ext>
            </a:extLst>
          </p:cNvPr>
          <p:cNvSpPr txBox="1"/>
          <p:nvPr/>
        </p:nvSpPr>
        <p:spPr>
          <a:xfrm>
            <a:off x="454742" y="68826"/>
            <a:ext cx="6506497" cy="76944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IN" sz="2600" b="1" dirty="0">
                <a:solidFill>
                  <a:srgbClr val="7030A0"/>
                </a:solidFill>
                <a:latin typeface="Baloo Bhai 2" panose="03080502040302020200" pitchFamily="66" charset="0"/>
                <a:cs typeface="Baloo Bhai 2" panose="03080502040302020200" pitchFamily="66" charset="0"/>
              </a:rPr>
              <a:t> </a:t>
            </a:r>
            <a:r>
              <a:rPr lang="gu-IN" sz="2600" b="1" dirty="0">
                <a:solidFill>
                  <a:srgbClr val="7030A0"/>
                </a:solidFill>
                <a:latin typeface="Baloo Bhai 2" panose="03080502040302020200" pitchFamily="66" charset="0"/>
                <a:cs typeface="Baloo Bhai 2" panose="03080502040302020200" pitchFamily="66" charset="0"/>
              </a:rPr>
              <a:t>Microsoft Edge </a:t>
            </a:r>
            <a:r>
              <a:rPr lang="en-IN" sz="2600" b="1" dirty="0">
                <a:solidFill>
                  <a:srgbClr val="7030A0"/>
                </a:solidFill>
                <a:latin typeface="Baloo Bhai 2" panose="03080502040302020200" pitchFamily="66" charset="0"/>
                <a:cs typeface="Baloo Bhai 2" panose="03080502040302020200" pitchFamily="66" charset="0"/>
              </a:rPr>
              <a:t>P</a:t>
            </a:r>
            <a:r>
              <a:rPr lang="gu-IN" sz="2600" b="1" dirty="0">
                <a:solidFill>
                  <a:srgbClr val="7030A0"/>
                </a:solidFill>
                <a:latin typeface="Baloo Bhai 2" panose="03080502040302020200" pitchFamily="66" charset="0"/>
                <a:cs typeface="Baloo Bhai 2" panose="03080502040302020200" pitchFamily="66" charset="0"/>
              </a:rPr>
              <a:t>rocess</a:t>
            </a:r>
            <a:r>
              <a:rPr lang="en-IN" sz="2600" b="1" dirty="0">
                <a:solidFill>
                  <a:srgbClr val="7030A0"/>
                </a:solidFill>
                <a:latin typeface="Baloo Bhai 2" panose="03080502040302020200" pitchFamily="66" charset="0"/>
                <a:cs typeface="Baloo Bhai 2" panose="03080502040302020200" pitchFamily="66" charset="0"/>
              </a:rPr>
              <a:t> &amp; S</a:t>
            </a:r>
            <a:r>
              <a:rPr lang="gu-IN" sz="2600" b="1" dirty="0">
                <a:solidFill>
                  <a:srgbClr val="7030A0"/>
                </a:solidFill>
                <a:latin typeface="Baloo Bhai 2" panose="03080502040302020200" pitchFamily="66" charset="0"/>
                <a:cs typeface="Baloo Bhai 2" panose="03080502040302020200" pitchFamily="66" charset="0"/>
              </a:rPr>
              <a:t>ettings</a:t>
            </a:r>
            <a:r>
              <a:rPr lang="en-IN" sz="2600" b="1" dirty="0">
                <a:solidFill>
                  <a:srgbClr val="7030A0"/>
                </a:solidFill>
                <a:latin typeface="Baloo Bhai 2" panose="03080502040302020200" pitchFamily="66" charset="0"/>
                <a:cs typeface="Baloo Bhai 2" panose="03080502040302020200" pitchFamily="66" charset="0"/>
              </a:rPr>
              <a:t> </a:t>
            </a:r>
            <a:endParaRPr lang="gu-IN" sz="2600" b="1"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7030A0"/>
                </a:solidFill>
                <a:latin typeface="Baloo Bhai 2" panose="03080502040302020200" pitchFamily="66" charset="0"/>
                <a:cs typeface="Baloo Bhai 2" panose="03080502040302020200" pitchFamily="66" charset="0"/>
              </a:rPr>
              <a:t>માઈક્રોસોફ્ટ એડજ ની અંદર કરવાની પ્રોસેસ અને તેના સેટિંગ માટેની પ્રક્રિયા.</a:t>
            </a:r>
          </a:p>
        </p:txBody>
      </p:sp>
      <p:sp>
        <p:nvSpPr>
          <p:cNvPr id="5" name="TextBox 4">
            <a:extLst>
              <a:ext uri="{FF2B5EF4-FFF2-40B4-BE49-F238E27FC236}">
                <a16:creationId xmlns:a16="http://schemas.microsoft.com/office/drawing/2014/main" id="{F559604A-AE46-368A-89D9-79EC7FE81FA0}"/>
              </a:ext>
            </a:extLst>
          </p:cNvPr>
          <p:cNvSpPr txBox="1"/>
          <p:nvPr/>
        </p:nvSpPr>
        <p:spPr>
          <a:xfrm>
            <a:off x="6914664" y="228534"/>
            <a:ext cx="2608533" cy="6278642"/>
          </a:xfrm>
          <a:prstGeom prst="rect">
            <a:avLst/>
          </a:prstGeom>
          <a:solidFill>
            <a:schemeClr val="accent1">
              <a:lumMod val="40000"/>
              <a:lumOff val="60000"/>
            </a:schemeClr>
          </a:solidFill>
          <a:ln>
            <a:solidFill>
              <a:srgbClr val="002060"/>
            </a:solidFill>
          </a:ln>
        </p:spPr>
        <p:txBody>
          <a:bodyPr wrap="square" rtlCol="0">
            <a:spAutoFit/>
          </a:bodyPr>
          <a:lstStyle/>
          <a:p>
            <a:pPr marL="285750" indent="-285750" algn="just">
              <a:buFont typeface="Arial" panose="020B0604020202020204" pitchFamily="34" charset="0"/>
              <a:buChar char="•"/>
            </a:pPr>
            <a:r>
              <a:rPr lang="gu-IN" sz="1600" b="1" dirty="0">
                <a:latin typeface="Baloo Bhai 2" panose="03080502040302020200" pitchFamily="66" charset="0"/>
                <a:cs typeface="Baloo Bhai 2" panose="03080502040302020200" pitchFamily="66" charset="0"/>
              </a:rPr>
              <a:t>Microsoft Edge  </a:t>
            </a:r>
            <a:r>
              <a:rPr lang="gu-IN" sz="1600" dirty="0">
                <a:latin typeface="Baloo Bhai 2" panose="03080502040302020200" pitchFamily="66" charset="0"/>
                <a:cs typeface="Baloo Bhai 2" panose="03080502040302020200" pitchFamily="66" charset="0"/>
              </a:rPr>
              <a:t>સોફ્ટવેર ની અંદર તમામ પ્રોસેસ પૂર્ણ થયા બાદ </a:t>
            </a:r>
            <a:r>
              <a:rPr lang="gu-IN" sz="1600" b="1" dirty="0">
                <a:latin typeface="Baloo Bhai 2" panose="03080502040302020200" pitchFamily="66" charset="0"/>
                <a:cs typeface="Baloo Bhai 2" panose="03080502040302020200" pitchFamily="66" charset="0"/>
              </a:rPr>
              <a:t>Screen-1</a:t>
            </a:r>
            <a:r>
              <a:rPr lang="gu-IN" sz="1600" dirty="0">
                <a:latin typeface="Baloo Bhai 2" panose="03080502040302020200" pitchFamily="66" charset="0"/>
                <a:cs typeface="Baloo Bhai 2" panose="03080502040302020200" pitchFamily="66" charset="0"/>
              </a:rPr>
              <a:t> માં બતાવ્યા મુજબ બ્રાઉસર ની અંદર </a:t>
            </a:r>
            <a:r>
              <a:rPr lang="en-US" sz="1600" b="1" i="0" dirty="0">
                <a:solidFill>
                  <a:srgbClr val="262626"/>
                </a:solidFill>
                <a:effectLst/>
                <a:latin typeface="Baloo Bhai 2" panose="03080502040302020200" pitchFamily="66" charset="0"/>
                <a:cs typeface="Baloo Bhai 2" panose="03080502040302020200" pitchFamily="66" charset="0"/>
              </a:rPr>
              <a:t>Internet Explorer </a:t>
            </a:r>
            <a:r>
              <a:rPr lang="gu-IN" sz="1600" dirty="0">
                <a:latin typeface="Baloo Bhai 2" panose="03080502040302020200" pitchFamily="66" charset="0"/>
                <a:cs typeface="Baloo Bhai 2" panose="03080502040302020200" pitchFamily="66" charset="0"/>
              </a:rPr>
              <a:t>નો લોગો દેખાવા લાગશે.</a:t>
            </a:r>
          </a:p>
          <a:p>
            <a:pPr marL="285750" indent="-285750" algn="just">
              <a:buFont typeface="Arial" panose="020B0604020202020204" pitchFamily="34" charset="0"/>
              <a:buChar char="•"/>
            </a:pPr>
            <a:r>
              <a:rPr lang="gu-IN" sz="1600" dirty="0">
                <a:latin typeface="Baloo Bhai 2" panose="03080502040302020200" pitchFamily="66" charset="0"/>
                <a:cs typeface="Baloo Bhai 2" panose="03080502040302020200" pitchFamily="66" charset="0"/>
              </a:rPr>
              <a:t>તેમજ</a:t>
            </a:r>
            <a:r>
              <a:rPr lang="gu-IN" sz="1600" b="1" dirty="0">
                <a:latin typeface="Baloo Bhai 2" panose="03080502040302020200" pitchFamily="66" charset="0"/>
                <a:cs typeface="Baloo Bhai 2" panose="03080502040302020200" pitchFamily="66" charset="0"/>
              </a:rPr>
              <a:t> Settings</a:t>
            </a:r>
            <a:r>
              <a:rPr lang="gu-IN" sz="1600" dirty="0">
                <a:latin typeface="Baloo Bhai 2" panose="03080502040302020200" pitchFamily="66" charset="0"/>
                <a:cs typeface="Baloo Bhai 2" panose="03080502040302020200" pitchFamily="66" charset="0"/>
              </a:rPr>
              <a:t> મેનુ ની અંદર </a:t>
            </a:r>
            <a:r>
              <a:rPr lang="gu-IN" sz="1600" b="1" dirty="0">
                <a:latin typeface="Baloo Bhai 2" panose="03080502040302020200" pitchFamily="66" charset="0"/>
                <a:cs typeface="Baloo Bhai 2" panose="03080502040302020200" pitchFamily="66" charset="0"/>
              </a:rPr>
              <a:t>Exit</a:t>
            </a:r>
            <a:r>
              <a:rPr lang="gu-IN" sz="1600" dirty="0">
                <a:latin typeface="Baloo Bhai 2" panose="03080502040302020200" pitchFamily="66" charset="0"/>
                <a:cs typeface="Baloo Bhai 2" panose="03080502040302020200" pitchFamily="66" charset="0"/>
              </a:rPr>
              <a:t> </a:t>
            </a:r>
            <a:r>
              <a:rPr lang="en-US" sz="1600" b="1" i="0" dirty="0">
                <a:solidFill>
                  <a:srgbClr val="262626"/>
                </a:solidFill>
                <a:effectLst/>
                <a:latin typeface="Baloo Bhai 2" panose="03080502040302020200" pitchFamily="66" charset="0"/>
                <a:cs typeface="Baloo Bhai 2" panose="03080502040302020200" pitchFamily="66" charset="0"/>
              </a:rPr>
              <a:t>Internet Explorer mode</a:t>
            </a:r>
            <a:r>
              <a:rPr lang="gu-IN" sz="1600" b="1" i="0" dirty="0">
                <a:solidFill>
                  <a:srgbClr val="262626"/>
                </a:solidFill>
                <a:effectLst/>
                <a:latin typeface="Baloo Bhai 2" panose="03080502040302020200" pitchFamily="66" charset="0"/>
                <a:cs typeface="Baloo Bhai 2" panose="03080502040302020200" pitchFamily="66" charset="0"/>
              </a:rPr>
              <a:t> </a:t>
            </a:r>
            <a:r>
              <a:rPr lang="gu-IN" sz="1600" i="0" dirty="0">
                <a:solidFill>
                  <a:srgbClr val="262626"/>
                </a:solidFill>
                <a:effectLst/>
                <a:latin typeface="Baloo Bhai 2" panose="03080502040302020200" pitchFamily="66" charset="0"/>
                <a:cs typeface="Baloo Bhai 2" panose="03080502040302020200" pitchFamily="66" charset="0"/>
              </a:rPr>
              <a:t>એવું નવું ઓપ્શન દેખાવા લાગશે. એટલે સમજી લેવું કે </a:t>
            </a:r>
            <a:r>
              <a:rPr lang="gu-IN" sz="1600" b="1" i="0" dirty="0">
                <a:solidFill>
                  <a:srgbClr val="262626"/>
                </a:solidFill>
                <a:effectLst/>
                <a:latin typeface="Baloo Bhai 2" panose="03080502040302020200" pitchFamily="66" charset="0"/>
                <a:cs typeface="Baloo Bhai 2" panose="03080502040302020200" pitchFamily="66" charset="0"/>
              </a:rPr>
              <a:t>Microsoft Edge </a:t>
            </a:r>
            <a:r>
              <a:rPr lang="gu-IN" sz="1600" i="0" dirty="0">
                <a:solidFill>
                  <a:srgbClr val="262626"/>
                </a:solidFill>
                <a:effectLst/>
                <a:latin typeface="Baloo Bhai 2" panose="03080502040302020200" pitchFamily="66" charset="0"/>
                <a:cs typeface="Baloo Bhai 2" panose="03080502040302020200" pitchFamily="66" charset="0"/>
              </a:rPr>
              <a:t>ના તમામ સેટિંગ પૂર્ણ થઇ ગયા છે.</a:t>
            </a:r>
          </a:p>
          <a:p>
            <a:pPr marL="285750" indent="-285750" algn="just">
              <a:buFont typeface="Arial" panose="020B0604020202020204" pitchFamily="34" charset="0"/>
              <a:buChar char="•"/>
            </a:pPr>
            <a:r>
              <a:rPr lang="gu-IN" sz="1600" dirty="0">
                <a:solidFill>
                  <a:srgbClr val="262626"/>
                </a:solidFill>
                <a:latin typeface="Baloo Bhai 2" panose="03080502040302020200" pitchFamily="66" charset="0"/>
                <a:cs typeface="Baloo Bhai 2" panose="03080502040302020200" pitchFamily="66" charset="0"/>
              </a:rPr>
              <a:t>તેમજ જયારે પણ</a:t>
            </a:r>
            <a:r>
              <a:rPr lang="gu-IN" sz="1600" b="1" i="0" dirty="0">
                <a:solidFill>
                  <a:srgbClr val="262626"/>
                </a:solidFill>
                <a:effectLst/>
                <a:latin typeface="Baloo Bhai 2" panose="03080502040302020200" pitchFamily="66" charset="0"/>
                <a:cs typeface="Baloo Bhai 2" panose="03080502040302020200" pitchFamily="66" charset="0"/>
              </a:rPr>
              <a:t> Microsoft Edge </a:t>
            </a:r>
            <a:r>
              <a:rPr lang="gu-IN" sz="1600" i="0" dirty="0">
                <a:solidFill>
                  <a:srgbClr val="262626"/>
                </a:solidFill>
                <a:effectLst/>
                <a:latin typeface="Baloo Bhai 2" panose="03080502040302020200" pitchFamily="66" charset="0"/>
                <a:cs typeface="Baloo Bhai 2" panose="03080502040302020200" pitchFamily="66" charset="0"/>
              </a:rPr>
              <a:t>ની અંદર </a:t>
            </a:r>
            <a:r>
              <a:rPr lang="gu-IN" sz="1600" dirty="0">
                <a:solidFill>
                  <a:srgbClr val="262626"/>
                </a:solidFill>
                <a:latin typeface="Baloo Bhai 2" panose="03080502040302020200" pitchFamily="66" charset="0"/>
                <a:cs typeface="Baloo Bhai 2" panose="03080502040302020200" pitchFamily="66" charset="0"/>
              </a:rPr>
              <a:t> </a:t>
            </a:r>
            <a:r>
              <a:rPr lang="gu-IN" sz="1600" b="1" dirty="0">
                <a:solidFill>
                  <a:srgbClr val="262626"/>
                </a:solidFill>
                <a:latin typeface="Baloo Bhai 2" panose="03080502040302020200" pitchFamily="66" charset="0"/>
                <a:cs typeface="Baloo Bhai 2" panose="03080502040302020200" pitchFamily="66" charset="0"/>
              </a:rPr>
              <a:t>PFMS</a:t>
            </a:r>
            <a:r>
              <a:rPr lang="gu-IN" sz="1600" dirty="0">
                <a:solidFill>
                  <a:srgbClr val="262626"/>
                </a:solidFill>
                <a:latin typeface="Baloo Bhai 2" panose="03080502040302020200" pitchFamily="66" charset="0"/>
                <a:cs typeface="Baloo Bhai 2" panose="03080502040302020200" pitchFamily="66" charset="0"/>
              </a:rPr>
              <a:t> માં લોગીન કરતી વખતે ઉપર જણાવ્યા મુજબ </a:t>
            </a:r>
            <a:r>
              <a:rPr lang="en-US" sz="1600" b="1" i="0" dirty="0">
                <a:solidFill>
                  <a:srgbClr val="262626"/>
                </a:solidFill>
                <a:effectLst/>
                <a:latin typeface="Baloo Bhai 2" panose="03080502040302020200" pitchFamily="66" charset="0"/>
                <a:cs typeface="Baloo Bhai 2" panose="03080502040302020200" pitchFamily="66" charset="0"/>
              </a:rPr>
              <a:t>Internet Explorer </a:t>
            </a:r>
            <a:r>
              <a:rPr lang="gu-IN" sz="1600" dirty="0">
                <a:latin typeface="Baloo Bhai 2" panose="03080502040302020200" pitchFamily="66" charset="0"/>
                <a:cs typeface="Baloo Bhai 2" panose="03080502040302020200" pitchFamily="66" charset="0"/>
              </a:rPr>
              <a:t>નો લોગો ના દેખાય તો </a:t>
            </a:r>
            <a:r>
              <a:rPr lang="gu-IN" sz="1600" b="1" dirty="0">
                <a:latin typeface="Baloo Bhai 2" panose="03080502040302020200" pitchFamily="66" charset="0"/>
                <a:cs typeface="Baloo Bhai 2" panose="03080502040302020200" pitchFamily="66" charset="0"/>
              </a:rPr>
              <a:t>Screen-2</a:t>
            </a:r>
            <a:r>
              <a:rPr lang="gu-IN" sz="1600" dirty="0">
                <a:latin typeface="Baloo Bhai 2" panose="03080502040302020200" pitchFamily="66" charset="0"/>
                <a:cs typeface="Baloo Bhai 2" panose="03080502040302020200" pitchFamily="66" charset="0"/>
              </a:rPr>
              <a:t> મુજબ </a:t>
            </a:r>
            <a:r>
              <a:rPr lang="gu-IN" sz="1600" b="1" dirty="0">
                <a:latin typeface="Baloo Bhai 2" panose="03080502040302020200" pitchFamily="66" charset="0"/>
                <a:cs typeface="Baloo Bhai 2" panose="03080502040302020200" pitchFamily="66" charset="0"/>
              </a:rPr>
              <a:t>Reload in </a:t>
            </a:r>
            <a:r>
              <a:rPr lang="gu-IN" sz="1600" dirty="0">
                <a:latin typeface="Baloo Bhai 2" panose="03080502040302020200" pitchFamily="66" charset="0"/>
                <a:cs typeface="Baloo Bhai 2" panose="03080502040302020200" pitchFamily="66" charset="0"/>
              </a:rPr>
              <a:t> </a:t>
            </a:r>
            <a:r>
              <a:rPr lang="en-US" sz="1600" b="1" i="0" dirty="0">
                <a:solidFill>
                  <a:srgbClr val="262626"/>
                </a:solidFill>
                <a:effectLst/>
                <a:latin typeface="Baloo Bhai 2" panose="03080502040302020200" pitchFamily="66" charset="0"/>
                <a:cs typeface="Baloo Bhai 2" panose="03080502040302020200" pitchFamily="66" charset="0"/>
              </a:rPr>
              <a:t>Internet Explorer mode</a:t>
            </a:r>
            <a:r>
              <a:rPr lang="gu-IN" sz="1600" b="1" i="0" dirty="0">
                <a:solidFill>
                  <a:srgbClr val="262626"/>
                </a:solidFill>
                <a:effectLst/>
                <a:latin typeface="Baloo Bhai 2" panose="03080502040302020200" pitchFamily="66" charset="0"/>
                <a:cs typeface="Baloo Bhai 2" panose="03080502040302020200" pitchFamily="66" charset="0"/>
              </a:rPr>
              <a:t> </a:t>
            </a:r>
            <a:r>
              <a:rPr lang="gu-IN" sz="1600" i="0" dirty="0">
                <a:solidFill>
                  <a:srgbClr val="262626"/>
                </a:solidFill>
                <a:effectLst/>
                <a:latin typeface="Baloo Bhai 2" panose="03080502040302020200" pitchFamily="66" charset="0"/>
                <a:cs typeface="Baloo Bhai 2" panose="03080502040302020200" pitchFamily="66" charset="0"/>
              </a:rPr>
              <a:t>પર ક્લિક કરવું , તે ક્લિક કરતા અહી સ્ક્રીન -૩ મુજબ ની સ્ક્રીન બાજુમાં ખુલશે તો તેના બંને ઓપ્શન ને ક્લિક કર્યા બાદ જ લોગીન કરવું </a:t>
            </a:r>
            <a:r>
              <a:rPr lang="gu-IN" dirty="0">
                <a:solidFill>
                  <a:srgbClr val="262626"/>
                </a:solidFill>
                <a:latin typeface="Baloo Bhai 2" panose="03080502040302020200" pitchFamily="66" charset="0"/>
                <a:cs typeface="Baloo Bhai 2" panose="03080502040302020200" pitchFamily="66" charset="0"/>
              </a:rPr>
              <a:t> </a:t>
            </a:r>
            <a:endParaRPr lang="en-US" dirty="0">
              <a:latin typeface="Baloo Bhai 2" panose="03080502040302020200" pitchFamily="66" charset="0"/>
              <a:cs typeface="Baloo Bhai 2" panose="03080502040302020200" pitchFamily="66" charset="0"/>
            </a:endParaRPr>
          </a:p>
        </p:txBody>
      </p:sp>
      <p:sp>
        <p:nvSpPr>
          <p:cNvPr id="7" name="TextBox 6">
            <a:extLst>
              <a:ext uri="{FF2B5EF4-FFF2-40B4-BE49-F238E27FC236}">
                <a16:creationId xmlns:a16="http://schemas.microsoft.com/office/drawing/2014/main" id="{CAFF7268-5E83-71B5-611B-1B63B779DB90}"/>
              </a:ext>
            </a:extLst>
          </p:cNvPr>
          <p:cNvSpPr txBox="1"/>
          <p:nvPr/>
        </p:nvSpPr>
        <p:spPr>
          <a:xfrm>
            <a:off x="1406014" y="2295549"/>
            <a:ext cx="2703870" cy="369332"/>
          </a:xfrm>
          <a:prstGeom prst="rect">
            <a:avLst/>
          </a:prstGeom>
          <a:solidFill>
            <a:schemeClr val="accent1">
              <a:lumMod val="40000"/>
              <a:lumOff val="60000"/>
            </a:schemeClr>
          </a:solidFill>
          <a:ln>
            <a:solidFill>
              <a:srgbClr val="002060"/>
            </a:solidFill>
          </a:ln>
        </p:spPr>
        <p:txBody>
          <a:bodyPr wrap="square" rtlCol="0">
            <a:spAutoFit/>
          </a:bodyPr>
          <a:lstStyle/>
          <a:p>
            <a:r>
              <a:rPr lang="en-US" b="1" i="0" dirty="0">
                <a:solidFill>
                  <a:srgbClr val="FF0066"/>
                </a:solidFill>
                <a:effectLst/>
                <a:latin typeface="Baloo Bhai 2" panose="03080502040302020200" pitchFamily="66" charset="0"/>
                <a:cs typeface="Baloo Bhai 2" panose="03080502040302020200" pitchFamily="66" charset="0"/>
              </a:rPr>
              <a:t>Internet Explorer</a:t>
            </a:r>
            <a:r>
              <a:rPr lang="gu-IN" b="1" i="0" dirty="0">
                <a:solidFill>
                  <a:srgbClr val="FF0066"/>
                </a:solidFill>
                <a:effectLst/>
                <a:latin typeface="Baloo Bhai 2" panose="03080502040302020200" pitchFamily="66" charset="0"/>
                <a:cs typeface="Baloo Bhai 2" panose="03080502040302020200" pitchFamily="66" charset="0"/>
              </a:rPr>
              <a:t> Logo</a:t>
            </a:r>
            <a:endParaRPr lang="en-US" dirty="0">
              <a:solidFill>
                <a:srgbClr val="FF0066"/>
              </a:solidFill>
            </a:endParaRPr>
          </a:p>
        </p:txBody>
      </p:sp>
      <p:pic>
        <p:nvPicPr>
          <p:cNvPr id="8" name="Picture 7">
            <a:extLst>
              <a:ext uri="{FF2B5EF4-FFF2-40B4-BE49-F238E27FC236}">
                <a16:creationId xmlns:a16="http://schemas.microsoft.com/office/drawing/2014/main" id="{CA6DDE7A-FDE6-81CB-8BF6-C7D0F89C8A22}"/>
              </a:ext>
            </a:extLst>
          </p:cNvPr>
          <p:cNvPicPr>
            <a:picLocks noChangeAspect="1"/>
          </p:cNvPicPr>
          <p:nvPr/>
        </p:nvPicPr>
        <p:blipFill>
          <a:blip r:embed="rId3"/>
          <a:stretch>
            <a:fillRect/>
          </a:stretch>
        </p:blipFill>
        <p:spPr>
          <a:xfrm>
            <a:off x="9569772" y="68826"/>
            <a:ext cx="2540586" cy="4994787"/>
          </a:xfrm>
          <a:prstGeom prst="rect">
            <a:avLst/>
          </a:prstGeom>
          <a:ln w="19050">
            <a:solidFill>
              <a:schemeClr val="tx1"/>
            </a:solidFill>
          </a:ln>
        </p:spPr>
      </p:pic>
      <p:sp>
        <p:nvSpPr>
          <p:cNvPr id="9" name="TextBox 8">
            <a:extLst>
              <a:ext uri="{FF2B5EF4-FFF2-40B4-BE49-F238E27FC236}">
                <a16:creationId xmlns:a16="http://schemas.microsoft.com/office/drawing/2014/main" id="{D153EF02-B84F-564C-C3E5-E1E39B14483C}"/>
              </a:ext>
            </a:extLst>
          </p:cNvPr>
          <p:cNvSpPr txBox="1"/>
          <p:nvPr/>
        </p:nvSpPr>
        <p:spPr>
          <a:xfrm>
            <a:off x="3387214" y="1159913"/>
            <a:ext cx="1292941" cy="369332"/>
          </a:xfrm>
          <a:prstGeom prst="rect">
            <a:avLst/>
          </a:prstGeom>
          <a:solidFill>
            <a:schemeClr val="accent1">
              <a:lumMod val="40000"/>
              <a:lumOff val="60000"/>
            </a:schemeClr>
          </a:solidFill>
          <a:ln>
            <a:solidFill>
              <a:srgbClr val="002060"/>
            </a:solidFill>
          </a:ln>
        </p:spPr>
        <p:txBody>
          <a:bodyPr wrap="square" rtlCol="0">
            <a:spAutoFit/>
          </a:bodyPr>
          <a:lstStyle/>
          <a:p>
            <a:pPr algn="ctr"/>
            <a:r>
              <a:rPr lang="gu-IN" b="1" dirty="0">
                <a:solidFill>
                  <a:srgbClr val="002060"/>
                </a:solidFill>
                <a:latin typeface="Baloo Bhai 2" panose="03080502040302020200" pitchFamily="66" charset="0"/>
                <a:cs typeface="Baloo Bhai 2" panose="03080502040302020200" pitchFamily="66" charset="0"/>
              </a:rPr>
              <a:t>Screen-1</a:t>
            </a:r>
            <a:endParaRPr lang="en-US" b="1" dirty="0">
              <a:solidFill>
                <a:srgbClr val="002060"/>
              </a:solidFill>
              <a:latin typeface="Baloo Bhai 2" panose="03080502040302020200" pitchFamily="66" charset="0"/>
              <a:cs typeface="Baloo Bhai 2" panose="03080502040302020200" pitchFamily="66" charset="0"/>
            </a:endParaRPr>
          </a:p>
        </p:txBody>
      </p:sp>
      <p:sp>
        <p:nvSpPr>
          <p:cNvPr id="10" name="TextBox 9">
            <a:extLst>
              <a:ext uri="{FF2B5EF4-FFF2-40B4-BE49-F238E27FC236}">
                <a16:creationId xmlns:a16="http://schemas.microsoft.com/office/drawing/2014/main" id="{7242B0BA-6E05-0E85-0F67-2DCAFF59FF0A}"/>
              </a:ext>
            </a:extLst>
          </p:cNvPr>
          <p:cNvSpPr txBox="1"/>
          <p:nvPr/>
        </p:nvSpPr>
        <p:spPr>
          <a:xfrm>
            <a:off x="10840065" y="2566219"/>
            <a:ext cx="1292941" cy="369332"/>
          </a:xfrm>
          <a:prstGeom prst="rect">
            <a:avLst/>
          </a:prstGeom>
          <a:solidFill>
            <a:schemeClr val="accent1">
              <a:lumMod val="40000"/>
              <a:lumOff val="60000"/>
            </a:schemeClr>
          </a:solidFill>
          <a:ln>
            <a:solidFill>
              <a:srgbClr val="002060"/>
            </a:solidFill>
          </a:ln>
        </p:spPr>
        <p:txBody>
          <a:bodyPr wrap="square" rtlCol="0">
            <a:spAutoFit/>
          </a:bodyPr>
          <a:lstStyle/>
          <a:p>
            <a:pPr algn="ctr"/>
            <a:r>
              <a:rPr lang="gu-IN" b="1" dirty="0">
                <a:solidFill>
                  <a:srgbClr val="002060"/>
                </a:solidFill>
                <a:latin typeface="Baloo Bhai 2" panose="03080502040302020200" pitchFamily="66" charset="0"/>
                <a:cs typeface="Baloo Bhai 2" panose="03080502040302020200" pitchFamily="66" charset="0"/>
              </a:rPr>
              <a:t>Screen-2</a:t>
            </a:r>
            <a:endParaRPr lang="en-US" b="1" dirty="0">
              <a:solidFill>
                <a:srgbClr val="002060"/>
              </a:solidFill>
              <a:latin typeface="Baloo Bhai 2" panose="03080502040302020200" pitchFamily="66" charset="0"/>
              <a:cs typeface="Baloo Bhai 2" panose="03080502040302020200" pitchFamily="66" charset="0"/>
            </a:endParaRPr>
          </a:p>
        </p:txBody>
      </p:sp>
      <p:sp>
        <p:nvSpPr>
          <p:cNvPr id="11" name="Rectangle 10">
            <a:extLst>
              <a:ext uri="{FF2B5EF4-FFF2-40B4-BE49-F238E27FC236}">
                <a16:creationId xmlns:a16="http://schemas.microsoft.com/office/drawing/2014/main" id="{09D4F395-0F2B-BCBA-9143-DDCBD8E59BB7}"/>
              </a:ext>
            </a:extLst>
          </p:cNvPr>
          <p:cNvSpPr/>
          <p:nvPr/>
        </p:nvSpPr>
        <p:spPr>
          <a:xfrm>
            <a:off x="9715147" y="3637486"/>
            <a:ext cx="1889723" cy="45228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C5F42BC-EC66-6C4E-2297-A3E75FE10DE1}"/>
              </a:ext>
            </a:extLst>
          </p:cNvPr>
          <p:cNvPicPr>
            <a:picLocks noChangeAspect="1"/>
          </p:cNvPicPr>
          <p:nvPr/>
        </p:nvPicPr>
        <p:blipFill>
          <a:blip r:embed="rId4"/>
          <a:stretch>
            <a:fillRect/>
          </a:stretch>
        </p:blipFill>
        <p:spPr>
          <a:xfrm>
            <a:off x="9612325" y="4398769"/>
            <a:ext cx="2528168" cy="2390405"/>
          </a:xfrm>
          <a:prstGeom prst="rect">
            <a:avLst/>
          </a:prstGeom>
          <a:ln w="19050">
            <a:solidFill>
              <a:schemeClr val="tx1"/>
            </a:solidFill>
          </a:ln>
        </p:spPr>
      </p:pic>
      <p:sp>
        <p:nvSpPr>
          <p:cNvPr id="12" name="TextBox 11">
            <a:extLst>
              <a:ext uri="{FF2B5EF4-FFF2-40B4-BE49-F238E27FC236}">
                <a16:creationId xmlns:a16="http://schemas.microsoft.com/office/drawing/2014/main" id="{49D66083-A38F-253D-4D57-1B578C3103AC}"/>
              </a:ext>
            </a:extLst>
          </p:cNvPr>
          <p:cNvSpPr txBox="1"/>
          <p:nvPr/>
        </p:nvSpPr>
        <p:spPr>
          <a:xfrm>
            <a:off x="8672053" y="6165007"/>
            <a:ext cx="1292941" cy="369332"/>
          </a:xfrm>
          <a:prstGeom prst="rect">
            <a:avLst/>
          </a:prstGeom>
          <a:solidFill>
            <a:schemeClr val="accent2">
              <a:lumMod val="40000"/>
              <a:lumOff val="60000"/>
            </a:schemeClr>
          </a:solidFill>
          <a:ln>
            <a:solidFill>
              <a:srgbClr val="002060"/>
            </a:solidFill>
          </a:ln>
        </p:spPr>
        <p:txBody>
          <a:bodyPr wrap="square" rtlCol="0">
            <a:spAutoFit/>
          </a:bodyPr>
          <a:lstStyle/>
          <a:p>
            <a:pPr algn="ctr"/>
            <a:r>
              <a:rPr lang="gu-IN" b="1" dirty="0">
                <a:solidFill>
                  <a:srgbClr val="002060"/>
                </a:solidFill>
                <a:latin typeface="Baloo Bhai 2" panose="03080502040302020200" pitchFamily="66" charset="0"/>
                <a:cs typeface="Baloo Bhai 2" panose="03080502040302020200" pitchFamily="66" charset="0"/>
              </a:rPr>
              <a:t>Screen-</a:t>
            </a:r>
            <a:r>
              <a:rPr lang="en-GB" b="1" dirty="0">
                <a:solidFill>
                  <a:srgbClr val="002060"/>
                </a:solidFill>
                <a:latin typeface="Baloo Bhai 2" panose="03080502040302020200" pitchFamily="66" charset="0"/>
                <a:cs typeface="Baloo Bhai 2" panose="03080502040302020200" pitchFamily="66" charset="0"/>
              </a:rPr>
              <a:t>3</a:t>
            </a:r>
            <a:endParaRPr lang="en-US" b="1" dirty="0">
              <a:solidFill>
                <a:srgbClr val="002060"/>
              </a:solidFill>
              <a:latin typeface="Baloo Bhai 2" panose="03080502040302020200" pitchFamily="66" charset="0"/>
              <a:cs typeface="Baloo Bhai 2" panose="03080502040302020200" pitchFamily="66" charset="0"/>
            </a:endParaRPr>
          </a:p>
        </p:txBody>
      </p:sp>
      <p:sp>
        <p:nvSpPr>
          <p:cNvPr id="13" name="Rectangle 12">
            <a:extLst>
              <a:ext uri="{FF2B5EF4-FFF2-40B4-BE49-F238E27FC236}">
                <a16:creationId xmlns:a16="http://schemas.microsoft.com/office/drawing/2014/main" id="{853152DC-5395-B5BE-8D38-05248768DFBA}"/>
              </a:ext>
            </a:extLst>
          </p:cNvPr>
          <p:cNvSpPr/>
          <p:nvPr/>
        </p:nvSpPr>
        <p:spPr>
          <a:xfrm>
            <a:off x="11346426" y="5201265"/>
            <a:ext cx="582051" cy="68825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874256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46F9B9-A8B9-EF8A-7C0C-84790062C409}"/>
              </a:ext>
            </a:extLst>
          </p:cNvPr>
          <p:cNvSpPr txBox="1"/>
          <p:nvPr/>
        </p:nvSpPr>
        <p:spPr>
          <a:xfrm>
            <a:off x="336755" y="117988"/>
            <a:ext cx="11282516" cy="76944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600" b="1" dirty="0">
                <a:solidFill>
                  <a:srgbClr val="7030A0"/>
                </a:solidFill>
                <a:latin typeface="Baloo Bhai 2" panose="03080502040302020200" pitchFamily="66" charset="0"/>
                <a:cs typeface="Baloo Bhai 2" panose="03080502040302020200" pitchFamily="66" charset="0"/>
              </a:rPr>
              <a:t>Chapter-6-</a:t>
            </a:r>
            <a:r>
              <a:rPr lang="en-IN" sz="2600" b="1" dirty="0">
                <a:solidFill>
                  <a:srgbClr val="7030A0"/>
                </a:solidFill>
                <a:latin typeface="Baloo Bhai 2" panose="03080502040302020200" pitchFamily="66" charset="0"/>
                <a:cs typeface="Baloo Bhai 2" panose="03080502040302020200" pitchFamily="66" charset="0"/>
              </a:rPr>
              <a:t> Digital Signature Enrolment </a:t>
            </a:r>
            <a:r>
              <a:rPr lang="en-US" sz="2600" b="1" dirty="0">
                <a:solidFill>
                  <a:srgbClr val="7030A0"/>
                </a:solidFill>
                <a:latin typeface="Baloo Bhai 2" panose="03080502040302020200" pitchFamily="66" charset="0"/>
                <a:cs typeface="Baloo Bhai 2" panose="03080502040302020200" pitchFamily="66" charset="0"/>
              </a:rPr>
              <a:t>process</a:t>
            </a:r>
            <a:r>
              <a:rPr lang="en-IN" sz="2600" b="1" dirty="0">
                <a:solidFill>
                  <a:srgbClr val="7030A0"/>
                </a:solidFill>
                <a:latin typeface="Baloo Bhai 2" panose="03080502040302020200" pitchFamily="66" charset="0"/>
                <a:cs typeface="Baloo Bhai 2" panose="03080502040302020200" pitchFamily="66" charset="0"/>
              </a:rPr>
              <a:t> &amp; </a:t>
            </a:r>
            <a:r>
              <a:rPr lang="en-US" sz="2600" b="1" dirty="0">
                <a:solidFill>
                  <a:srgbClr val="7030A0"/>
                </a:solidFill>
                <a:latin typeface="Baloo Bhai 2" panose="03080502040302020200" pitchFamily="66" charset="0"/>
                <a:cs typeface="Baloo Bhai 2" panose="03080502040302020200" pitchFamily="66" charset="0"/>
              </a:rPr>
              <a:t>settings </a:t>
            </a:r>
          </a:p>
          <a:p>
            <a:pPr algn="ctr"/>
            <a:r>
              <a:rPr lang="gu-IN" b="1" dirty="0">
                <a:solidFill>
                  <a:srgbClr val="7030A0"/>
                </a:solidFill>
                <a:latin typeface="Baloo Bhai 2" panose="03080502040302020200" pitchFamily="66" charset="0"/>
                <a:cs typeface="Baloo Bhai 2" panose="03080502040302020200" pitchFamily="66" charset="0"/>
              </a:rPr>
              <a:t>ડીઝીટલ સીગ્નેચર પ્રોસેસ અને તેના સેટિંગ માટેની પ્રક્રિયા.</a:t>
            </a:r>
          </a:p>
        </p:txBody>
      </p:sp>
      <p:sp>
        <p:nvSpPr>
          <p:cNvPr id="4" name="Text Box 3">
            <a:extLst>
              <a:ext uri="{FF2B5EF4-FFF2-40B4-BE49-F238E27FC236}">
                <a16:creationId xmlns:a16="http://schemas.microsoft.com/office/drawing/2014/main" id="{0F769A9A-77CE-3AAC-5875-6F85AC04EDF7}"/>
              </a:ext>
            </a:extLst>
          </p:cNvPr>
          <p:cNvSpPr txBox="1">
            <a:spLocks noChangeArrowheads="1"/>
          </p:cNvSpPr>
          <p:nvPr/>
        </p:nvSpPr>
        <p:spPr bwMode="auto">
          <a:xfrm>
            <a:off x="336754" y="993057"/>
            <a:ext cx="11282516" cy="5864943"/>
          </a:xfrm>
          <a:prstGeom prst="rect">
            <a:avLst/>
          </a:prstGeom>
          <a:solidFill>
            <a:schemeClr val="accent1">
              <a:lumMod val="40000"/>
              <a:lumOff val="60000"/>
            </a:schemeClr>
          </a:solidFill>
          <a:ln w="9525">
            <a:solidFill>
              <a:srgbClr val="000000"/>
            </a:solidFill>
            <a:miter lim="800000"/>
            <a:headEnd/>
            <a:tailEnd/>
          </a:ln>
        </p:spPr>
        <p:txBody>
          <a:bodyPr rot="0" vert="horz" wrap="square" lIns="91440" tIns="45720" rIns="91440" bIns="45720" anchor="t" anchorCtr="0" upright="1">
            <a:noAutofit/>
          </a:bodyPr>
          <a:lstStyle/>
          <a:p>
            <a:pPr marL="457200" indent="-228600" algn="ctr">
              <a:lnSpc>
                <a:spcPct val="107000"/>
              </a:lnSpc>
              <a:spcAft>
                <a:spcPts val="800"/>
              </a:spcAft>
            </a:pPr>
            <a:r>
              <a:rPr lang="en-IN" b="1" u="sng" kern="100" dirty="0">
                <a:latin typeface="Baloo Bhai 2" panose="03080502040302020200" pitchFamily="66" charset="0"/>
                <a:ea typeface="Calibri" panose="020F0502020204030204" pitchFamily="34" charset="0"/>
                <a:cs typeface="Baloo Bhai 2" panose="03080502040302020200" pitchFamily="66" charset="0"/>
              </a:rPr>
              <a:t>Digital</a:t>
            </a:r>
            <a:r>
              <a:rPr lang="gu-IN" b="1" u="sng" kern="100" dirty="0">
                <a:latin typeface="Baloo Bhai 2" panose="03080502040302020200" pitchFamily="66" charset="0"/>
                <a:ea typeface="Calibri" panose="020F0502020204030204" pitchFamily="34" charset="0"/>
                <a:cs typeface="Baloo Bhai 2" panose="03080502040302020200" pitchFamily="66" charset="0"/>
              </a:rPr>
              <a:t> </a:t>
            </a:r>
            <a:r>
              <a:rPr lang="en-IN" b="1" u="sng" kern="100" dirty="0">
                <a:latin typeface="Baloo Bhai 2" panose="03080502040302020200" pitchFamily="66" charset="0"/>
                <a:ea typeface="Calibri" panose="020F0502020204030204" pitchFamily="34" charset="0"/>
                <a:cs typeface="Baloo Bhai 2" panose="03080502040302020200" pitchFamily="66" charset="0"/>
              </a:rPr>
              <a:t>Signature</a:t>
            </a:r>
            <a:r>
              <a:rPr lang="gu-IN" b="1" u="sng" kern="100" dirty="0">
                <a:latin typeface="Baloo Bhai 2" panose="03080502040302020200" pitchFamily="66" charset="0"/>
                <a:ea typeface="Calibri" panose="020F0502020204030204" pitchFamily="34" charset="0"/>
                <a:cs typeface="Baloo Bhai 2" panose="03080502040302020200" pitchFamily="66" charset="0"/>
              </a:rPr>
              <a:t> </a:t>
            </a:r>
            <a:r>
              <a:rPr lang="en-IN" b="1" u="sng" kern="100" dirty="0">
                <a:latin typeface="Baloo Bhai 2" panose="03080502040302020200" pitchFamily="66" charset="0"/>
                <a:ea typeface="Calibri" panose="020F0502020204030204" pitchFamily="34" charset="0"/>
                <a:cs typeface="Baloo Bhai 2" panose="03080502040302020200" pitchFamily="66" charset="0"/>
              </a:rPr>
              <a:t>Enrolment</a:t>
            </a:r>
            <a:r>
              <a:rPr lang="gu-IN" b="1" u="sng" kern="100" dirty="0">
                <a:latin typeface="Baloo Bhai 2" panose="03080502040302020200" pitchFamily="66" charset="0"/>
                <a:ea typeface="Calibri" panose="020F0502020204030204" pitchFamily="34" charset="0"/>
                <a:cs typeface="Baloo Bhai 2" panose="03080502040302020200" pitchFamily="66" charset="0"/>
              </a:rPr>
              <a:t> કરવા માટેની પ્રક્રિયા નીચે મુજબ છે.</a:t>
            </a:r>
          </a:p>
          <a:p>
            <a:pPr marL="457200" indent="-228600">
              <a:lnSpc>
                <a:spcPct val="150000"/>
              </a:lnSpc>
            </a:pPr>
            <a:r>
              <a:rPr lang="gu-IN" sz="1600" kern="100" dirty="0">
                <a:latin typeface="Baloo Bhai 2" panose="03080502040302020200" pitchFamily="66" charset="0"/>
                <a:ea typeface="Calibri" panose="020F0502020204030204" pitchFamily="34" charset="0"/>
                <a:cs typeface="Baloo Bhai 2" panose="03080502040302020200" pitchFamily="66" charset="0"/>
              </a:rPr>
              <a:t>સૌ પ્રથમ </a:t>
            </a:r>
            <a:r>
              <a:rPr lang="en-IN" sz="1600" b="1" kern="100" dirty="0">
                <a:latin typeface="Baloo Bhai 2" panose="03080502040302020200" pitchFamily="66" charset="0"/>
                <a:ea typeface="Calibri" panose="020F0502020204030204" pitchFamily="34" charset="0"/>
                <a:cs typeface="Baloo Bhai 2" panose="03080502040302020200" pitchFamily="66" charset="0"/>
              </a:rPr>
              <a:t>DSC</a:t>
            </a:r>
            <a:r>
              <a:rPr lang="gu-IN" sz="1600" kern="100" dirty="0">
                <a:latin typeface="Baloo Bhai 2" panose="03080502040302020200" pitchFamily="66" charset="0"/>
                <a:ea typeface="Calibri" panose="020F0502020204030204" pitchFamily="34" charset="0"/>
                <a:cs typeface="Baloo Bhai 2" panose="03080502040302020200" pitchFamily="66" charset="0"/>
              </a:rPr>
              <a:t> વિષે થોડું જાણીએ.</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algn="just">
              <a:lnSpc>
                <a:spcPct val="150000"/>
              </a:lnSpc>
            </a:pPr>
            <a:r>
              <a:rPr lang="gu-IN" sz="1600" kern="100" dirty="0">
                <a:latin typeface="Baloo Bhai 2" panose="03080502040302020200" pitchFamily="66" charset="0"/>
                <a:ea typeface="Calibri" panose="020F0502020204030204" pitchFamily="34" charset="0"/>
                <a:cs typeface="Baloo Bhai 2" panose="03080502040302020200" pitchFamily="66" charset="0"/>
              </a:rPr>
              <a:t>૧, </a:t>
            </a:r>
            <a:r>
              <a:rPr lang="en-IN" sz="1600" b="1" kern="100" dirty="0">
                <a:latin typeface="Baloo Bhai 2" panose="03080502040302020200" pitchFamily="66" charset="0"/>
                <a:ea typeface="Calibri" panose="020F0502020204030204" pitchFamily="34" charset="0"/>
                <a:cs typeface="Baloo Bhai 2" panose="03080502040302020200" pitchFamily="66" charset="0"/>
              </a:rPr>
              <a:t>SM</a:t>
            </a:r>
            <a:r>
              <a:rPr lang="en-IN" sz="1600" kern="100" dirty="0">
                <a:latin typeface="Baloo Bhai 2" panose="03080502040302020200" pitchFamily="66" charset="0"/>
                <a:ea typeface="Calibri" panose="020F0502020204030204" pitchFamily="34" charset="0"/>
                <a:cs typeface="Baloo Bhai 2" panose="03080502040302020200" pitchFamily="66" charset="0"/>
              </a:rPr>
              <a:t>C</a:t>
            </a:r>
            <a:r>
              <a:rPr lang="gu-IN" sz="1600" kern="100" dirty="0">
                <a:latin typeface="Baloo Bhai 2" panose="03080502040302020200" pitchFamily="66" charset="0"/>
                <a:ea typeface="Calibri" panose="020F0502020204030204" pitchFamily="34" charset="0"/>
                <a:cs typeface="Baloo Bhai 2" panose="03080502040302020200" pitchFamily="66" charset="0"/>
              </a:rPr>
              <a:t> અને </a:t>
            </a:r>
            <a:r>
              <a:rPr lang="en-IN" sz="1600" b="1" kern="100" dirty="0">
                <a:latin typeface="Baloo Bhai 2" panose="03080502040302020200" pitchFamily="66" charset="0"/>
                <a:ea typeface="Calibri" panose="020F0502020204030204" pitchFamily="34" charset="0"/>
                <a:cs typeface="Baloo Bhai 2" panose="03080502040302020200" pitchFamily="66" charset="0"/>
              </a:rPr>
              <a:t>SMDC</a:t>
            </a:r>
            <a:r>
              <a:rPr lang="gu-IN" sz="1600" kern="100" dirty="0">
                <a:latin typeface="Baloo Bhai 2" panose="03080502040302020200" pitchFamily="66" charset="0"/>
                <a:ea typeface="Calibri" panose="020F0502020204030204" pitchFamily="34" charset="0"/>
                <a:cs typeface="Baloo Bhai 2" panose="03080502040302020200" pitchFamily="66" charset="0"/>
              </a:rPr>
              <a:t> કક્ષાએ બે </a:t>
            </a:r>
            <a:r>
              <a:rPr lang="en-IN" sz="1600" kern="100" dirty="0">
                <a:latin typeface="Baloo Bhai 2" panose="03080502040302020200" pitchFamily="66" charset="0"/>
                <a:ea typeface="Calibri" panose="020F0502020204030204" pitchFamily="34" charset="0"/>
                <a:cs typeface="Baloo Bhai 2" panose="03080502040302020200" pitchFamily="66" charset="0"/>
              </a:rPr>
              <a:t>Digital</a:t>
            </a:r>
            <a:r>
              <a:rPr lang="gu-IN" sz="1600" kern="100" dirty="0">
                <a:latin typeface="Baloo Bhai 2" panose="03080502040302020200" pitchFamily="66" charset="0"/>
                <a:ea typeface="Calibri" panose="020F0502020204030204" pitchFamily="34" charset="0"/>
                <a:cs typeface="Baloo Bhai 2" panose="03080502040302020200" pitchFamily="66" charset="0"/>
              </a:rPr>
              <a:t> </a:t>
            </a:r>
            <a:r>
              <a:rPr lang="en-IN" sz="1600" kern="100" dirty="0">
                <a:latin typeface="Baloo Bhai 2" panose="03080502040302020200" pitchFamily="66" charset="0"/>
                <a:ea typeface="Calibri" panose="020F0502020204030204" pitchFamily="34" charset="0"/>
                <a:cs typeface="Baloo Bhai 2" panose="03080502040302020200" pitchFamily="66" charset="0"/>
              </a:rPr>
              <a:t>Signature</a:t>
            </a:r>
            <a:r>
              <a:rPr lang="gu-IN" sz="1600" kern="100" dirty="0">
                <a:latin typeface="Baloo Bhai 2" panose="03080502040302020200" pitchFamily="66" charset="0"/>
                <a:ea typeface="Calibri" panose="020F0502020204030204" pitchFamily="34" charset="0"/>
                <a:cs typeface="Baloo Bhai 2" panose="03080502040302020200" pitchFamily="66" charset="0"/>
              </a:rPr>
              <a:t> મેળવી લેવાની રહેશે.</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algn="just">
              <a:lnSpc>
                <a:spcPct val="150000"/>
              </a:lnSpc>
            </a:pPr>
            <a:r>
              <a:rPr lang="gu-IN" sz="1600" kern="100" dirty="0">
                <a:latin typeface="Baloo Bhai 2" panose="03080502040302020200" pitchFamily="66" charset="0"/>
                <a:ea typeface="Calibri" panose="020F0502020204030204" pitchFamily="34" charset="0"/>
                <a:cs typeface="Baloo Bhai 2" panose="03080502040302020200" pitchFamily="66" charset="0"/>
              </a:rPr>
              <a:t>૨. જેમાં એક </a:t>
            </a:r>
            <a:r>
              <a:rPr lang="en-IN" sz="1600" b="1" kern="100" dirty="0">
                <a:latin typeface="Baloo Bhai 2" panose="03080502040302020200" pitchFamily="66" charset="0"/>
                <a:ea typeface="Calibri" panose="020F0502020204030204" pitchFamily="34" charset="0"/>
                <a:cs typeface="Baloo Bhai 2" panose="03080502040302020200" pitchFamily="66" charset="0"/>
              </a:rPr>
              <a:t>DSC</a:t>
            </a:r>
            <a:r>
              <a:rPr lang="gu-IN" sz="1600" kern="100" dirty="0">
                <a:latin typeface="Baloo Bhai 2" panose="03080502040302020200" pitchFamily="66" charset="0"/>
                <a:ea typeface="Calibri" panose="020F0502020204030204" pitchFamily="34" charset="0"/>
                <a:cs typeface="Baloo Bhai 2" panose="03080502040302020200" pitchFamily="66" charset="0"/>
              </a:rPr>
              <a:t> આચાર્યની રહેશે અને બીજી </a:t>
            </a:r>
            <a:r>
              <a:rPr lang="en-IN" sz="1600" b="1" kern="100" dirty="0">
                <a:latin typeface="Baloo Bhai 2" panose="03080502040302020200" pitchFamily="66" charset="0"/>
                <a:ea typeface="Calibri" panose="020F0502020204030204" pitchFamily="34" charset="0"/>
                <a:cs typeface="Baloo Bhai 2" panose="03080502040302020200" pitchFamily="66" charset="0"/>
              </a:rPr>
              <a:t>DSC</a:t>
            </a:r>
            <a:r>
              <a:rPr lang="gu-IN" sz="1600" kern="100" dirty="0">
                <a:latin typeface="Baloo Bhai 2" panose="03080502040302020200" pitchFamily="66" charset="0"/>
                <a:ea typeface="Calibri" panose="020F0502020204030204" pitchFamily="34" charset="0"/>
                <a:cs typeface="Baloo Bhai 2" panose="03080502040302020200" pitchFamily="66" charset="0"/>
              </a:rPr>
              <a:t> પ્રોમીનેન્ટ સભ્યની (</a:t>
            </a:r>
            <a:r>
              <a:rPr lang="en-IN" sz="1600" b="1" kern="100" dirty="0">
                <a:latin typeface="Baloo Bhai 2" panose="03080502040302020200" pitchFamily="66" charset="0"/>
                <a:ea typeface="Calibri" panose="020F0502020204030204" pitchFamily="34" charset="0"/>
                <a:cs typeface="Baloo Bhai 2" panose="03080502040302020200" pitchFamily="66" charset="0"/>
              </a:rPr>
              <a:t>SMC</a:t>
            </a:r>
            <a:r>
              <a:rPr lang="gu-IN" sz="1600" kern="100" dirty="0">
                <a:latin typeface="Baloo Bhai 2" panose="03080502040302020200" pitchFamily="66" charset="0"/>
                <a:ea typeface="Calibri" panose="020F0502020204030204" pitchFamily="34" charset="0"/>
                <a:cs typeface="Baloo Bhai 2" panose="03080502040302020200" pitchFamily="66" charset="0"/>
              </a:rPr>
              <a:t>ની રચના મુજબ) રહેશે.</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algn="just">
              <a:lnSpc>
                <a:spcPct val="150000"/>
              </a:lnSpc>
            </a:pPr>
            <a:r>
              <a:rPr lang="gu-IN" sz="1600" kern="100" dirty="0">
                <a:latin typeface="Baloo Bhai 2" panose="03080502040302020200" pitchFamily="66" charset="0"/>
                <a:ea typeface="Calibri" panose="020F0502020204030204" pitchFamily="34" charset="0"/>
                <a:cs typeface="Baloo Bhai 2" panose="03080502040302020200" pitchFamily="66" charset="0"/>
              </a:rPr>
              <a:t>૩. પ્રથમ </a:t>
            </a:r>
            <a:r>
              <a:rPr lang="en-IN" sz="1600" b="1" kern="100" dirty="0">
                <a:latin typeface="Baloo Bhai 2" panose="03080502040302020200" pitchFamily="66" charset="0"/>
                <a:ea typeface="Calibri" panose="020F0502020204030204" pitchFamily="34" charset="0"/>
                <a:cs typeface="Baloo Bhai 2" panose="03080502040302020200" pitchFamily="66" charset="0"/>
              </a:rPr>
              <a:t>Signing Authority</a:t>
            </a:r>
            <a:r>
              <a:rPr lang="en-IN" sz="1600" kern="100" dirty="0">
                <a:latin typeface="Baloo Bhai 2" panose="03080502040302020200" pitchFamily="66" charset="0"/>
                <a:ea typeface="Calibri" panose="020F0502020204030204" pitchFamily="34" charset="0"/>
                <a:cs typeface="Baloo Bhai 2" panose="03080502040302020200" pitchFamily="66" charset="0"/>
              </a:rPr>
              <a:t> </a:t>
            </a:r>
            <a:r>
              <a:rPr lang="gu-IN" sz="1600" kern="100" dirty="0">
                <a:latin typeface="Baloo Bhai 2" panose="03080502040302020200" pitchFamily="66" charset="0"/>
                <a:ea typeface="Calibri" panose="020F0502020204030204" pitchFamily="34" charset="0"/>
                <a:cs typeface="Baloo Bhai 2" panose="03080502040302020200" pitchFamily="66" charset="0"/>
              </a:rPr>
              <a:t>(હસ્તાક્ષર કરતા) તરીકે પ્રોમીનેન્ટ સભ્ય ની રહેશે.બીજી </a:t>
            </a:r>
            <a:r>
              <a:rPr lang="en-IN" sz="1600" b="1" kern="100" dirty="0">
                <a:latin typeface="Baloo Bhai 2" panose="03080502040302020200" pitchFamily="66" charset="0"/>
                <a:ea typeface="Calibri" panose="020F0502020204030204" pitchFamily="34" charset="0"/>
                <a:cs typeface="Baloo Bhai 2" panose="03080502040302020200" pitchFamily="66" charset="0"/>
              </a:rPr>
              <a:t>Signing Authority</a:t>
            </a:r>
            <a:r>
              <a:rPr lang="en-IN" sz="1600" kern="100" dirty="0">
                <a:latin typeface="Baloo Bhai 2" panose="03080502040302020200" pitchFamily="66" charset="0"/>
                <a:ea typeface="Calibri" panose="020F0502020204030204" pitchFamily="34" charset="0"/>
                <a:cs typeface="Baloo Bhai 2" panose="03080502040302020200" pitchFamily="66" charset="0"/>
              </a:rPr>
              <a:t> </a:t>
            </a:r>
            <a:r>
              <a:rPr lang="gu-IN" sz="1600" kern="100" dirty="0">
                <a:latin typeface="Baloo Bhai 2" panose="03080502040302020200" pitchFamily="66" charset="0"/>
                <a:ea typeface="Calibri" panose="020F0502020204030204" pitchFamily="34" charset="0"/>
                <a:cs typeface="Baloo Bhai 2" panose="03080502040302020200" pitchFamily="66" charset="0"/>
              </a:rPr>
              <a:t>(હસ્તાક્ષર કરતા) તરીકે આચાર્યશ્રી ની રહેશે.</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algn="just">
              <a:lnSpc>
                <a:spcPct val="150000"/>
              </a:lnSpc>
            </a:pPr>
            <a:r>
              <a:rPr lang="gu-IN" sz="1600" kern="100" dirty="0">
                <a:latin typeface="Baloo Bhai 2" panose="03080502040302020200" pitchFamily="66" charset="0"/>
                <a:ea typeface="Calibri" panose="020F0502020204030204" pitchFamily="34" charset="0"/>
                <a:cs typeface="Baloo Bhai 2" panose="03080502040302020200" pitchFamily="66" charset="0"/>
              </a:rPr>
              <a:t>૪. </a:t>
            </a:r>
            <a:r>
              <a:rPr lang="en-IN" sz="1600" b="1" kern="100" dirty="0">
                <a:latin typeface="Baloo Bhai 2" panose="03080502040302020200" pitchFamily="66" charset="0"/>
                <a:ea typeface="Calibri" panose="020F0502020204030204" pitchFamily="34" charset="0"/>
                <a:cs typeface="Baloo Bhai 2" panose="03080502040302020200" pitchFamily="66" charset="0"/>
              </a:rPr>
              <a:t>PFMS</a:t>
            </a:r>
            <a:r>
              <a:rPr lang="gu-IN" sz="1600" kern="100" dirty="0">
                <a:latin typeface="Baloo Bhai 2" panose="03080502040302020200" pitchFamily="66" charset="0"/>
                <a:ea typeface="Calibri" panose="020F0502020204030204" pitchFamily="34" charset="0"/>
                <a:cs typeface="Baloo Bhai 2" panose="03080502040302020200" pitchFamily="66" charset="0"/>
              </a:rPr>
              <a:t> સોફ્ટવેરમાં ૧(એક) </a:t>
            </a:r>
            <a:r>
              <a:rPr lang="en-US" sz="1600" b="1" i="0" dirty="0">
                <a:solidFill>
                  <a:srgbClr val="2D3E51"/>
                </a:solidFill>
                <a:effectLst/>
                <a:latin typeface="verdana" panose="020B0604030504040204" pitchFamily="34" charset="0"/>
              </a:rPr>
              <a:t>AGENCYD</a:t>
            </a:r>
            <a:r>
              <a:rPr lang="gu-IN" sz="1600" b="1" i="0" dirty="0">
                <a:solidFill>
                  <a:srgbClr val="2D3E51"/>
                </a:solidFill>
                <a:effectLst/>
                <a:latin typeface="verdana" panose="020B0604030504040204" pitchFamily="34" charset="0"/>
              </a:rPr>
              <a:t>O</a:t>
            </a:r>
            <a:r>
              <a:rPr lang="en-US" sz="1600" b="1" i="0" dirty="0">
                <a:solidFill>
                  <a:srgbClr val="2D3E51"/>
                </a:solidFill>
                <a:effectLst/>
                <a:latin typeface="verdana" panose="020B0604030504040204" pitchFamily="34" charset="0"/>
              </a:rPr>
              <a:t> </a:t>
            </a:r>
            <a:r>
              <a:rPr lang="gu-IN" sz="1600" kern="100" dirty="0">
                <a:latin typeface="Baloo Bhai 2" panose="03080502040302020200" pitchFamily="66" charset="0"/>
                <a:ea typeface="Calibri" panose="020F0502020204030204" pitchFamily="34" charset="0"/>
                <a:cs typeface="Baloo Bhai 2" panose="03080502040302020200" pitchFamily="66" charset="0"/>
              </a:rPr>
              <a:t>(ઓપરેટર/મેકર) નું યુઝર આઈડી બનશે અને ૨(બે) </a:t>
            </a:r>
            <a:r>
              <a:rPr lang="en-US" sz="1600" b="1" i="0" dirty="0">
                <a:solidFill>
                  <a:srgbClr val="2D3E51"/>
                </a:solidFill>
                <a:effectLst/>
                <a:latin typeface="verdana" panose="020B0604030504040204" pitchFamily="34" charset="0"/>
              </a:rPr>
              <a:t>AGENCYDA </a:t>
            </a:r>
            <a:r>
              <a:rPr lang="gu-IN" sz="1600" kern="100" dirty="0">
                <a:latin typeface="Baloo Bhai 2" panose="03080502040302020200" pitchFamily="66" charset="0"/>
                <a:ea typeface="Calibri" panose="020F0502020204030204" pitchFamily="34" charset="0"/>
                <a:cs typeface="Baloo Bhai 2" panose="03080502040302020200" pitchFamily="66" charset="0"/>
              </a:rPr>
              <a:t>(અપૃવલ/ચેકર) ના યુઝર આઈડી બનશે.</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algn="just">
              <a:lnSpc>
                <a:spcPct val="150000"/>
              </a:lnSpc>
            </a:pPr>
            <a:r>
              <a:rPr lang="gu-IN" sz="1600" kern="100" dirty="0">
                <a:latin typeface="Baloo Bhai 2" panose="03080502040302020200" pitchFamily="66" charset="0"/>
                <a:ea typeface="Calibri" panose="020F0502020204030204" pitchFamily="34" charset="0"/>
                <a:cs typeface="Baloo Bhai 2" panose="03080502040302020200" pitchFamily="66" charset="0"/>
              </a:rPr>
              <a:t> --→</a:t>
            </a:r>
            <a:r>
              <a:rPr lang="en-IN" sz="1600" b="1" kern="100" dirty="0">
                <a:latin typeface="Baloo Bhai 2" panose="03080502040302020200" pitchFamily="66" charset="0"/>
                <a:ea typeface="Calibri" panose="020F0502020204030204" pitchFamily="34" charset="0"/>
                <a:cs typeface="Baloo Bhai 2" panose="03080502040302020200" pitchFamily="66" charset="0"/>
              </a:rPr>
              <a:t>DO</a:t>
            </a:r>
            <a:r>
              <a:rPr lang="gu-IN" sz="1600" kern="100" dirty="0">
                <a:latin typeface="Baloo Bhai 2" panose="03080502040302020200" pitchFamily="66" charset="0"/>
                <a:ea typeface="Calibri" panose="020F0502020204030204" pitchFamily="34" charset="0"/>
                <a:cs typeface="Baloo Bhai 2" panose="03080502040302020200" pitchFamily="66" charset="0"/>
              </a:rPr>
              <a:t> – આચાર્યશ્રી ના નામનું</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algn="just">
              <a:lnSpc>
                <a:spcPct val="150000"/>
              </a:lnSpc>
            </a:pPr>
            <a:r>
              <a:rPr lang="gu-IN" sz="1600" kern="100" dirty="0">
                <a:latin typeface="Baloo Bhai 2" panose="03080502040302020200" pitchFamily="66" charset="0"/>
                <a:ea typeface="Calibri" panose="020F0502020204030204" pitchFamily="34" charset="0"/>
                <a:cs typeface="Baloo Bhai 2" panose="03080502040302020200" pitchFamily="66" charset="0"/>
              </a:rPr>
              <a:t> --→</a:t>
            </a:r>
            <a:r>
              <a:rPr lang="en-IN" sz="1600" b="1" kern="100" dirty="0">
                <a:latin typeface="Baloo Bhai 2" panose="03080502040302020200" pitchFamily="66" charset="0"/>
                <a:ea typeface="Calibri" panose="020F0502020204030204" pitchFamily="34" charset="0"/>
                <a:cs typeface="Baloo Bhai 2" panose="03080502040302020200" pitchFamily="66" charset="0"/>
              </a:rPr>
              <a:t>DA</a:t>
            </a:r>
            <a:r>
              <a:rPr lang="gu-IN" sz="1600" b="1" kern="100" dirty="0">
                <a:latin typeface="Baloo Bhai 2" panose="03080502040302020200" pitchFamily="66" charset="0"/>
                <a:ea typeface="Calibri" panose="020F0502020204030204" pitchFamily="34" charset="0"/>
                <a:cs typeface="Baloo Bhai 2" panose="03080502040302020200" pitchFamily="66" charset="0"/>
              </a:rPr>
              <a:t>-1</a:t>
            </a:r>
            <a:r>
              <a:rPr lang="gu-IN" sz="1600" kern="100" dirty="0">
                <a:latin typeface="Baloo Bhai 2" panose="03080502040302020200" pitchFamily="66" charset="0"/>
                <a:ea typeface="Calibri" panose="020F0502020204030204" pitchFamily="34" charset="0"/>
                <a:cs typeface="Baloo Bhai 2" panose="03080502040302020200" pitchFamily="66" charset="0"/>
              </a:rPr>
              <a:t> – પ્રોમીનેન્ટ સભ્ય ના નામનું</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algn="just">
              <a:lnSpc>
                <a:spcPct val="150000"/>
              </a:lnSpc>
            </a:pPr>
            <a:r>
              <a:rPr lang="gu-IN" sz="1600" kern="100" dirty="0">
                <a:latin typeface="Baloo Bhai 2" panose="03080502040302020200" pitchFamily="66" charset="0"/>
                <a:ea typeface="Calibri" panose="020F0502020204030204" pitchFamily="34" charset="0"/>
                <a:cs typeface="Baloo Bhai 2" panose="03080502040302020200" pitchFamily="66" charset="0"/>
              </a:rPr>
              <a:t> --→</a:t>
            </a:r>
            <a:r>
              <a:rPr lang="en-IN" sz="1600" b="1" kern="100" dirty="0">
                <a:latin typeface="Baloo Bhai 2" panose="03080502040302020200" pitchFamily="66" charset="0"/>
                <a:ea typeface="Calibri" panose="020F0502020204030204" pitchFamily="34" charset="0"/>
                <a:cs typeface="Baloo Bhai 2" panose="03080502040302020200" pitchFamily="66" charset="0"/>
              </a:rPr>
              <a:t>DA</a:t>
            </a:r>
            <a:r>
              <a:rPr lang="gu-IN" sz="1600" b="1" kern="100" dirty="0">
                <a:latin typeface="Baloo Bhai 2" panose="03080502040302020200" pitchFamily="66" charset="0"/>
                <a:ea typeface="Calibri" panose="020F0502020204030204" pitchFamily="34" charset="0"/>
                <a:cs typeface="Baloo Bhai 2" panose="03080502040302020200" pitchFamily="66" charset="0"/>
              </a:rPr>
              <a:t>-2</a:t>
            </a:r>
            <a:r>
              <a:rPr lang="gu-IN" sz="1600" kern="100" dirty="0">
                <a:latin typeface="Baloo Bhai 2" panose="03080502040302020200" pitchFamily="66" charset="0"/>
                <a:ea typeface="Calibri" panose="020F0502020204030204" pitchFamily="34" charset="0"/>
                <a:cs typeface="Baloo Bhai 2" panose="03080502040302020200" pitchFamily="66" charset="0"/>
              </a:rPr>
              <a:t>-આચાર્યશ્રી ના નામનું</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algn="just">
              <a:lnSpc>
                <a:spcPct val="150000"/>
              </a:lnSpc>
            </a:pPr>
            <a:r>
              <a:rPr lang="gu-IN" sz="1600" kern="100" dirty="0">
                <a:latin typeface="Baloo Bhai 2" panose="03080502040302020200" pitchFamily="66" charset="0"/>
                <a:ea typeface="Calibri" panose="020F0502020204030204" pitchFamily="34" charset="0"/>
                <a:cs typeface="Baloo Bhai 2" panose="03080502040302020200" pitchFamily="66" charset="0"/>
              </a:rPr>
              <a:t> ૫. જેમાં ૨(બે) </a:t>
            </a:r>
            <a:r>
              <a:rPr lang="en-US" sz="1600" b="1" i="0" dirty="0">
                <a:solidFill>
                  <a:srgbClr val="2D3E51"/>
                </a:solidFill>
                <a:effectLst/>
                <a:latin typeface="verdana" panose="020B0604030504040204" pitchFamily="34" charset="0"/>
              </a:rPr>
              <a:t>AGENCYDA </a:t>
            </a:r>
            <a:r>
              <a:rPr lang="gu-IN" sz="1600" kern="100" dirty="0">
                <a:latin typeface="Baloo Bhai 2" panose="03080502040302020200" pitchFamily="66" charset="0"/>
                <a:ea typeface="Calibri" panose="020F0502020204030204" pitchFamily="34" charset="0"/>
                <a:cs typeface="Baloo Bhai 2" panose="03080502040302020200" pitchFamily="66" charset="0"/>
              </a:rPr>
              <a:t>(અપૃવલ/ચેકર) ના યુઝર આઈડીમાં </a:t>
            </a:r>
            <a:r>
              <a:rPr lang="en-IN" sz="1600" b="1" kern="100" dirty="0">
                <a:latin typeface="Baloo Bhai 2" panose="03080502040302020200" pitchFamily="66" charset="0"/>
                <a:ea typeface="Calibri" panose="020F0502020204030204" pitchFamily="34" charset="0"/>
                <a:cs typeface="Baloo Bhai 2" panose="03080502040302020200" pitchFamily="66" charset="0"/>
              </a:rPr>
              <a:t>PFMS</a:t>
            </a:r>
            <a:r>
              <a:rPr lang="gu-IN" sz="1600" kern="100" dirty="0">
                <a:latin typeface="Baloo Bhai 2" panose="03080502040302020200" pitchFamily="66" charset="0"/>
                <a:ea typeface="Calibri" panose="020F0502020204030204" pitchFamily="34" charset="0"/>
                <a:cs typeface="Baloo Bhai 2" panose="03080502040302020200" pitchFamily="66" charset="0"/>
              </a:rPr>
              <a:t> સોફ્ટવેરમાં </a:t>
            </a:r>
            <a:r>
              <a:rPr lang="en-IN" sz="1600" b="1" kern="100" dirty="0">
                <a:latin typeface="Baloo Bhai 2" panose="03080502040302020200" pitchFamily="66" charset="0"/>
                <a:ea typeface="Calibri" panose="020F0502020204030204" pitchFamily="34" charset="0"/>
                <a:cs typeface="Baloo Bhai 2" panose="03080502040302020200" pitchFamily="66" charset="0"/>
              </a:rPr>
              <a:t>Digital</a:t>
            </a:r>
            <a:r>
              <a:rPr lang="gu-IN" sz="1600" b="1" kern="100" dirty="0">
                <a:latin typeface="Baloo Bhai 2" panose="03080502040302020200" pitchFamily="66" charset="0"/>
                <a:ea typeface="Calibri" panose="020F0502020204030204" pitchFamily="34" charset="0"/>
                <a:cs typeface="Baloo Bhai 2" panose="03080502040302020200" pitchFamily="66" charset="0"/>
              </a:rPr>
              <a:t> </a:t>
            </a:r>
            <a:r>
              <a:rPr lang="en-IN" sz="1600" b="1" kern="100" dirty="0">
                <a:latin typeface="Baloo Bhai 2" panose="03080502040302020200" pitchFamily="66" charset="0"/>
                <a:ea typeface="Calibri" panose="020F0502020204030204" pitchFamily="34" charset="0"/>
                <a:cs typeface="Baloo Bhai 2" panose="03080502040302020200" pitchFamily="66" charset="0"/>
              </a:rPr>
              <a:t>Signature</a:t>
            </a:r>
            <a:r>
              <a:rPr lang="gu-IN" sz="1600" kern="100" dirty="0">
                <a:latin typeface="Baloo Bhai 2" panose="03080502040302020200" pitchFamily="66" charset="0"/>
                <a:ea typeface="Calibri" panose="020F0502020204030204" pitchFamily="34" charset="0"/>
                <a:cs typeface="Baloo Bhai 2" panose="03080502040302020200" pitchFamily="66" charset="0"/>
              </a:rPr>
              <a:t> ને </a:t>
            </a:r>
            <a:r>
              <a:rPr lang="en-IN" sz="1600" b="1" kern="100" dirty="0">
                <a:latin typeface="Baloo Bhai 2" panose="03080502040302020200" pitchFamily="66" charset="0"/>
                <a:ea typeface="Calibri" panose="020F0502020204030204" pitchFamily="34" charset="0"/>
                <a:cs typeface="Baloo Bhai 2" panose="03080502040302020200" pitchFamily="66" charset="0"/>
              </a:rPr>
              <a:t>Enrolment</a:t>
            </a:r>
            <a:r>
              <a:rPr lang="gu-IN" sz="1600" kern="100" dirty="0">
                <a:latin typeface="Baloo Bhai 2" panose="03080502040302020200" pitchFamily="66" charset="0"/>
                <a:ea typeface="Calibri" panose="020F0502020204030204" pitchFamily="34" charset="0"/>
                <a:cs typeface="Baloo Bhai 2" panose="03080502040302020200" pitchFamily="66" charset="0"/>
              </a:rPr>
              <a:t> કરવાની રહેશે.</a:t>
            </a:r>
          </a:p>
          <a:p>
            <a:pPr marL="457200" indent="-228600">
              <a:lnSpc>
                <a:spcPct val="150000"/>
              </a:lnSpc>
            </a:pPr>
            <a:r>
              <a:rPr lang="en-IN"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 </a:t>
            </a:r>
            <a:r>
              <a:rPr lang="en-US" sz="1600" b="1" i="0" dirty="0">
                <a:solidFill>
                  <a:srgbClr val="2D3E51"/>
                </a:solidFill>
                <a:effectLst/>
                <a:highlight>
                  <a:srgbClr val="FFFF00"/>
                </a:highlight>
                <a:latin typeface="verdana" panose="020B0604030504040204" pitchFamily="34" charset="0"/>
              </a:rPr>
              <a:t>AGENCYDA </a:t>
            </a:r>
            <a:r>
              <a:rPr lang="gu-IN"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(અપૃવલ)ના યુઝર આઈડીમાં </a:t>
            </a:r>
            <a:r>
              <a:rPr lang="en-IN"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Digital</a:t>
            </a:r>
            <a:r>
              <a:rPr lang="gu-IN"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 </a:t>
            </a:r>
            <a:r>
              <a:rPr lang="en-IN"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Signature</a:t>
            </a:r>
            <a:r>
              <a:rPr lang="gu-IN"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 ને </a:t>
            </a:r>
            <a:r>
              <a:rPr lang="en-IN"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Enrolment</a:t>
            </a:r>
            <a:r>
              <a:rPr lang="gu-IN"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 કરવાની પ્રક્રિયા નીચે મુજબ છે.</a:t>
            </a:r>
            <a:endParaRPr lang="en-IN"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endParaRPr>
          </a:p>
          <a:p>
            <a:pPr marL="342900" lvl="0" indent="-342900">
              <a:lnSpc>
                <a:spcPct val="150000"/>
              </a:lnSpc>
              <a:buFont typeface="Wingdings" panose="05000000000000000000" pitchFamily="2" charset="2"/>
              <a:buChar char=""/>
            </a:pPr>
            <a:r>
              <a:rPr lang="en-US" sz="1600" b="1" kern="100" dirty="0">
                <a:latin typeface="Baloo Bhai 2" panose="03080502040302020200" pitchFamily="66" charset="0"/>
                <a:ea typeface="Calibri" panose="020F0502020204030204" pitchFamily="34" charset="0"/>
                <a:cs typeface="Baloo Bhai 2" panose="03080502040302020200" pitchFamily="66" charset="0"/>
              </a:rPr>
              <a:t>DA</a:t>
            </a:r>
            <a:r>
              <a:rPr lang="gu-IN" sz="1600" kern="100" dirty="0">
                <a:latin typeface="Baloo Bhai 2" panose="03080502040302020200" pitchFamily="66" charset="0"/>
                <a:ea typeface="Calibri" panose="020F0502020204030204" pitchFamily="34" charset="0"/>
                <a:cs typeface="Baloo Bhai 2" panose="03080502040302020200" pitchFamily="66" charset="0"/>
              </a:rPr>
              <a:t>- યુઝર આઈડીમાં લોગીન થવું</a:t>
            </a:r>
            <a:r>
              <a:rPr lang="en-US" sz="1600" kern="100" dirty="0">
                <a:latin typeface="Baloo Bhai 2" panose="03080502040302020200" pitchFamily="66" charset="0"/>
                <a:ea typeface="Calibri" panose="020F0502020204030204" pitchFamily="34" charset="0"/>
                <a:cs typeface="Baloo Bhai 2" panose="03080502040302020200" pitchFamily="66" charset="0"/>
              </a:rPr>
              <a:t>.</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marL="342900" lvl="0" indent="-342900">
              <a:lnSpc>
                <a:spcPct val="150000"/>
              </a:lnSpc>
              <a:buFont typeface="Wingdings" panose="05000000000000000000" pitchFamily="2" charset="2"/>
              <a:buChar char=""/>
            </a:pPr>
            <a:r>
              <a:rPr lang="gu-IN" sz="1600" kern="100" dirty="0">
                <a:latin typeface="Baloo Bhai 2" panose="03080502040302020200" pitchFamily="66" charset="0"/>
                <a:ea typeface="Calibri" panose="020F0502020204030204" pitchFamily="34" charset="0"/>
                <a:cs typeface="Baloo Bhai 2" panose="03080502040302020200" pitchFamily="66" charset="0"/>
              </a:rPr>
              <a:t>ત્યાર બાદ નીચે દર્શાવેલ પિક્ચર મુજબ દરેક ઓપ્સન પર કિલક કરવું</a:t>
            </a:r>
            <a:r>
              <a:rPr lang="en-US" sz="1600" kern="100" dirty="0">
                <a:latin typeface="Baloo Bhai 2" panose="03080502040302020200" pitchFamily="66" charset="0"/>
                <a:ea typeface="Calibri" panose="020F0502020204030204" pitchFamily="34" charset="0"/>
                <a:cs typeface="Baloo Bhai 2" panose="03080502040302020200" pitchFamily="66" charset="0"/>
              </a:rPr>
              <a:t>.</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marL="342900" lvl="0" indent="-342900">
              <a:lnSpc>
                <a:spcPct val="150000"/>
              </a:lnSpc>
              <a:buFont typeface="Wingdings" panose="05000000000000000000" pitchFamily="2" charset="2"/>
              <a:buChar char=""/>
            </a:pPr>
            <a:r>
              <a:rPr lang="gu-IN"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જે યુઝર આઈડીમાં લોગીન થયેલ છો તેની </a:t>
            </a:r>
            <a:r>
              <a:rPr lang="en-US"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DSC</a:t>
            </a:r>
            <a:r>
              <a:rPr lang="gu-IN"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(આચાર્ય કે પ્રોમીનેન્ટ સભ્ય) આપના કોમ્પ્યુટર સીસ્ટમના </a:t>
            </a:r>
            <a:r>
              <a:rPr lang="en-US"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USB</a:t>
            </a:r>
            <a:r>
              <a:rPr lang="gu-IN"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 પોર્ટમાં ફરજીયાત લાગેલી  હોવી જોઈએ. તેમજ જયારે પણ આપ ચુકવણા નું અપ્રુવલ ની પ્રોસેસ કરો ત્યારે પણ DSC લગાવાની રહેશે.</a:t>
            </a:r>
            <a:endParaRPr lang="en-IN" sz="16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2908935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62B677-5357-09D7-9200-D6299C9D7FA4}"/>
              </a:ext>
            </a:extLst>
          </p:cNvPr>
          <p:cNvSpPr txBox="1"/>
          <p:nvPr/>
        </p:nvSpPr>
        <p:spPr>
          <a:xfrm>
            <a:off x="208936" y="157317"/>
            <a:ext cx="5611762" cy="64633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IN" sz="2000" b="1" dirty="0">
                <a:solidFill>
                  <a:srgbClr val="7030A0"/>
                </a:solidFill>
                <a:latin typeface="Baloo Bhai 2" panose="03080502040302020200" pitchFamily="66" charset="0"/>
                <a:cs typeface="Baloo Bhai 2" panose="03080502040302020200" pitchFamily="66" charset="0"/>
              </a:rPr>
              <a:t>Digital</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Signature</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Enrolment</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P</a:t>
            </a:r>
            <a:r>
              <a:rPr lang="gu-IN" sz="2000" b="1" dirty="0">
                <a:solidFill>
                  <a:srgbClr val="7030A0"/>
                </a:solidFill>
                <a:latin typeface="Baloo Bhai 2" panose="03080502040302020200" pitchFamily="66" charset="0"/>
                <a:cs typeface="Baloo Bhai 2" panose="03080502040302020200" pitchFamily="66" charset="0"/>
              </a:rPr>
              <a:t>rocess</a:t>
            </a:r>
            <a:r>
              <a:rPr lang="en-IN" sz="2000" b="1" dirty="0">
                <a:solidFill>
                  <a:srgbClr val="7030A0"/>
                </a:solidFill>
                <a:latin typeface="Baloo Bhai 2" panose="03080502040302020200" pitchFamily="66" charset="0"/>
                <a:cs typeface="Baloo Bhai 2" panose="03080502040302020200" pitchFamily="66" charset="0"/>
              </a:rPr>
              <a:t> &amp; S</a:t>
            </a:r>
            <a:r>
              <a:rPr lang="gu-IN" sz="2000" b="1" dirty="0">
                <a:solidFill>
                  <a:srgbClr val="7030A0"/>
                </a:solidFill>
                <a:latin typeface="Baloo Bhai 2" panose="03080502040302020200" pitchFamily="66" charset="0"/>
                <a:cs typeface="Baloo Bhai 2" panose="03080502040302020200" pitchFamily="66" charset="0"/>
              </a:rPr>
              <a:t>ettings</a:t>
            </a:r>
            <a:r>
              <a:rPr lang="en-IN" sz="2000" b="1" dirty="0">
                <a:solidFill>
                  <a:srgbClr val="7030A0"/>
                </a:solidFill>
                <a:latin typeface="Baloo Bhai 2" panose="03080502040302020200" pitchFamily="66" charset="0"/>
                <a:cs typeface="Baloo Bhai 2" panose="03080502040302020200" pitchFamily="66" charset="0"/>
              </a:rPr>
              <a:t> </a:t>
            </a:r>
            <a:endParaRPr lang="gu-IN" sz="2000" b="1" dirty="0">
              <a:solidFill>
                <a:srgbClr val="7030A0"/>
              </a:solidFill>
              <a:latin typeface="Baloo Bhai 2" panose="03080502040302020200" pitchFamily="66" charset="0"/>
              <a:cs typeface="Baloo Bhai 2" panose="03080502040302020200" pitchFamily="66" charset="0"/>
            </a:endParaRPr>
          </a:p>
          <a:p>
            <a:pPr algn="ctr"/>
            <a:r>
              <a:rPr lang="gu-IN" sz="1600" b="1" dirty="0">
                <a:solidFill>
                  <a:srgbClr val="7030A0"/>
                </a:solidFill>
                <a:latin typeface="Baloo Bhai 2" panose="03080502040302020200" pitchFamily="66" charset="0"/>
                <a:cs typeface="Baloo Bhai 2" panose="03080502040302020200" pitchFamily="66" charset="0"/>
              </a:rPr>
              <a:t>ડીઝીટલ સીગ્નેચર પ્રોસેસ અને તેના સેટિંગ માટેની પ્રક્રિયા.</a:t>
            </a:r>
          </a:p>
        </p:txBody>
      </p:sp>
      <p:grpSp>
        <p:nvGrpSpPr>
          <p:cNvPr id="3" name="Group 2">
            <a:extLst>
              <a:ext uri="{FF2B5EF4-FFF2-40B4-BE49-F238E27FC236}">
                <a16:creationId xmlns:a16="http://schemas.microsoft.com/office/drawing/2014/main" id="{9AB1944B-4C5D-2662-6408-B826743CF616}"/>
              </a:ext>
            </a:extLst>
          </p:cNvPr>
          <p:cNvGrpSpPr/>
          <p:nvPr/>
        </p:nvGrpSpPr>
        <p:grpSpPr>
          <a:xfrm>
            <a:off x="208936" y="2801869"/>
            <a:ext cx="11727425" cy="3564517"/>
            <a:chOff x="0" y="0"/>
            <a:chExt cx="5856605" cy="1934845"/>
          </a:xfrm>
        </p:grpSpPr>
        <p:pic>
          <p:nvPicPr>
            <p:cNvPr id="4" name="Picture 3">
              <a:extLst>
                <a:ext uri="{FF2B5EF4-FFF2-40B4-BE49-F238E27FC236}">
                  <a16:creationId xmlns:a16="http://schemas.microsoft.com/office/drawing/2014/main" id="{FD4B1780-2C48-248E-B576-DAFFDAB118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856605" cy="1934845"/>
            </a:xfrm>
            <a:prstGeom prst="rect">
              <a:avLst/>
            </a:prstGeom>
            <a:ln>
              <a:solidFill>
                <a:schemeClr val="tx1"/>
              </a:solidFill>
            </a:ln>
          </p:spPr>
        </p:pic>
        <p:pic>
          <p:nvPicPr>
            <p:cNvPr id="5" name="Picture 4">
              <a:extLst>
                <a:ext uri="{FF2B5EF4-FFF2-40B4-BE49-F238E27FC236}">
                  <a16:creationId xmlns:a16="http://schemas.microsoft.com/office/drawing/2014/main" id="{5D13629A-1C51-F435-F8AA-307D279A9F6F}"/>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381300" y="396816"/>
              <a:ext cx="600873" cy="520168"/>
            </a:xfrm>
            <a:prstGeom prst="rect">
              <a:avLst/>
            </a:prstGeom>
            <a:ln>
              <a:noFill/>
            </a:ln>
          </p:spPr>
        </p:pic>
      </p:grpSp>
      <p:sp>
        <p:nvSpPr>
          <p:cNvPr id="12" name="Text Box 3">
            <a:extLst>
              <a:ext uri="{FF2B5EF4-FFF2-40B4-BE49-F238E27FC236}">
                <a16:creationId xmlns:a16="http://schemas.microsoft.com/office/drawing/2014/main" id="{97A53C0C-F0DF-7AC0-8721-EEB7E5580DAC}"/>
              </a:ext>
            </a:extLst>
          </p:cNvPr>
          <p:cNvSpPr txBox="1">
            <a:spLocks noChangeArrowheads="1"/>
          </p:cNvSpPr>
          <p:nvPr/>
        </p:nvSpPr>
        <p:spPr bwMode="auto">
          <a:xfrm>
            <a:off x="6117133" y="603922"/>
            <a:ext cx="5730737" cy="2006057"/>
          </a:xfrm>
          <a:prstGeom prst="rect">
            <a:avLst/>
          </a:prstGeom>
          <a:solidFill>
            <a:schemeClr val="accent1">
              <a:lumMod val="40000"/>
              <a:lumOff val="60000"/>
            </a:schemeClr>
          </a:solidFill>
          <a:ln w="9525">
            <a:solidFill>
              <a:srgbClr val="000000"/>
            </a:solidFill>
            <a:miter lim="800000"/>
            <a:headEnd/>
            <a:tailEnd/>
          </a:ln>
        </p:spPr>
        <p:txBody>
          <a:bodyPr rot="0" vert="horz" wrap="square" lIns="91440" tIns="45720" rIns="91440" bIns="45720" anchor="t" anchorCtr="0" upright="1">
            <a:noAutofit/>
          </a:bodyPr>
          <a:lstStyle/>
          <a:p>
            <a:pPr marL="457200" indent="-228600">
              <a:lnSpc>
                <a:spcPct val="107000"/>
              </a:lnSpc>
              <a:spcAft>
                <a:spcPts val="800"/>
              </a:spcAft>
            </a:pPr>
            <a:r>
              <a:rPr lang="en-IN" sz="1500" b="1" kern="100" dirty="0">
                <a:latin typeface="Baloo Bhai 2" panose="03080502040302020200" pitchFamily="66" charset="0"/>
                <a:ea typeface="Calibri" panose="020F0502020204030204" pitchFamily="34" charset="0"/>
                <a:cs typeface="Baloo Bhai 2" panose="03080502040302020200" pitchFamily="66" charset="0"/>
              </a:rPr>
              <a:t> </a:t>
            </a:r>
            <a:r>
              <a:rPr lang="en-US" sz="1400" b="1" i="0" dirty="0">
                <a:solidFill>
                  <a:srgbClr val="2D3E51"/>
                </a:solidFill>
                <a:effectLst/>
                <a:latin typeface="verdana" panose="020B0604030504040204" pitchFamily="34" charset="0"/>
              </a:rPr>
              <a:t>AGENCYDA</a:t>
            </a:r>
            <a:r>
              <a:rPr lang="gu-IN" sz="1500" b="1" kern="100" dirty="0">
                <a:latin typeface="Baloo Bhai 2" panose="03080502040302020200" pitchFamily="66" charset="0"/>
                <a:ea typeface="Calibri" panose="020F0502020204030204" pitchFamily="34" charset="0"/>
                <a:cs typeface="Baloo Bhai 2" panose="03080502040302020200" pitchFamily="66" charset="0"/>
              </a:rPr>
              <a:t>(અપૃવલ/ચેકર) ના યુઝર આઈડીમાં </a:t>
            </a:r>
            <a:r>
              <a:rPr lang="en-IN" sz="1500" b="1" kern="100" dirty="0">
                <a:latin typeface="Baloo Bhai 2" panose="03080502040302020200" pitchFamily="66" charset="0"/>
                <a:ea typeface="Calibri" panose="020F0502020204030204" pitchFamily="34" charset="0"/>
                <a:cs typeface="Baloo Bhai 2" panose="03080502040302020200" pitchFamily="66" charset="0"/>
              </a:rPr>
              <a:t>Digital</a:t>
            </a:r>
            <a:r>
              <a:rPr lang="gu-IN" sz="1500" b="1" kern="100" dirty="0">
                <a:latin typeface="Baloo Bhai 2" panose="03080502040302020200" pitchFamily="66" charset="0"/>
                <a:ea typeface="Calibri" panose="020F0502020204030204" pitchFamily="34" charset="0"/>
                <a:cs typeface="Baloo Bhai 2" panose="03080502040302020200" pitchFamily="66" charset="0"/>
              </a:rPr>
              <a:t> </a:t>
            </a:r>
            <a:r>
              <a:rPr lang="en-IN" sz="1500" b="1" kern="100" dirty="0">
                <a:latin typeface="Baloo Bhai 2" panose="03080502040302020200" pitchFamily="66" charset="0"/>
                <a:ea typeface="Calibri" panose="020F0502020204030204" pitchFamily="34" charset="0"/>
                <a:cs typeface="Baloo Bhai 2" panose="03080502040302020200" pitchFamily="66" charset="0"/>
              </a:rPr>
              <a:t>Signature</a:t>
            </a:r>
            <a:r>
              <a:rPr lang="gu-IN" sz="1500" b="1" kern="100" dirty="0">
                <a:latin typeface="Baloo Bhai 2" panose="03080502040302020200" pitchFamily="66" charset="0"/>
                <a:ea typeface="Calibri" panose="020F0502020204030204" pitchFamily="34" charset="0"/>
                <a:cs typeface="Baloo Bhai 2" panose="03080502040302020200" pitchFamily="66" charset="0"/>
              </a:rPr>
              <a:t> ને </a:t>
            </a:r>
            <a:r>
              <a:rPr lang="en-IN" sz="1500" b="1" kern="100" dirty="0">
                <a:latin typeface="Baloo Bhai 2" panose="03080502040302020200" pitchFamily="66" charset="0"/>
                <a:ea typeface="Calibri" panose="020F0502020204030204" pitchFamily="34" charset="0"/>
                <a:cs typeface="Baloo Bhai 2" panose="03080502040302020200" pitchFamily="66" charset="0"/>
              </a:rPr>
              <a:t>Enrolment</a:t>
            </a:r>
            <a:r>
              <a:rPr lang="gu-IN" sz="1500" b="1" kern="100" dirty="0">
                <a:latin typeface="Baloo Bhai 2" panose="03080502040302020200" pitchFamily="66" charset="0"/>
                <a:ea typeface="Calibri" panose="020F0502020204030204" pitchFamily="34" charset="0"/>
                <a:cs typeface="Baloo Bhai 2" panose="03080502040302020200" pitchFamily="66" charset="0"/>
              </a:rPr>
              <a:t> કરવાની પ્રક્રિયા નીચે મુજબ છે.</a:t>
            </a:r>
            <a:endParaRPr lang="en-IN" sz="1500" b="1" kern="100" dirty="0">
              <a:latin typeface="Baloo Bhai 2" panose="03080502040302020200" pitchFamily="66" charset="0"/>
              <a:ea typeface="Calibri" panose="020F0502020204030204" pitchFamily="34" charset="0"/>
              <a:cs typeface="Baloo Bhai 2" panose="03080502040302020200" pitchFamily="66" charset="0"/>
            </a:endParaRPr>
          </a:p>
          <a:p>
            <a:pPr marL="342900" lvl="0" indent="-342900">
              <a:lnSpc>
                <a:spcPct val="107000"/>
              </a:lnSpc>
              <a:buFont typeface="Wingdings" panose="05000000000000000000" pitchFamily="2" charset="2"/>
              <a:buChar char=""/>
            </a:pPr>
            <a:r>
              <a:rPr lang="en-US" sz="1400" b="1" i="0" dirty="0">
                <a:solidFill>
                  <a:srgbClr val="2D3E51"/>
                </a:solidFill>
                <a:effectLst/>
                <a:latin typeface="verdana" panose="020B0604030504040204" pitchFamily="34" charset="0"/>
              </a:rPr>
              <a:t>Step-1 </a:t>
            </a:r>
            <a:r>
              <a:rPr lang="gu-IN" sz="1500" kern="100" dirty="0">
                <a:latin typeface="Baloo Bhai 2" panose="03080502040302020200" pitchFamily="66" charset="0"/>
                <a:ea typeface="Calibri" panose="020F0502020204030204" pitchFamily="34" charset="0"/>
                <a:cs typeface="Baloo Bhai 2" panose="03080502040302020200" pitchFamily="66" charset="0"/>
              </a:rPr>
              <a:t>મુજબ</a:t>
            </a:r>
            <a:r>
              <a:rPr lang="gu-IN" sz="1400" b="1" dirty="0">
                <a:solidFill>
                  <a:srgbClr val="2D3E51"/>
                </a:solidFill>
                <a:latin typeface="verdana" panose="020B0604030504040204" pitchFamily="34" charset="0"/>
              </a:rPr>
              <a:t> </a:t>
            </a:r>
            <a:r>
              <a:rPr lang="en-US" sz="1400" b="1" i="0" dirty="0">
                <a:solidFill>
                  <a:srgbClr val="2D3E51"/>
                </a:solidFill>
                <a:effectLst/>
                <a:latin typeface="verdana" panose="020B0604030504040204" pitchFamily="34" charset="0"/>
              </a:rPr>
              <a:t>AGENCYDA </a:t>
            </a:r>
            <a:r>
              <a:rPr lang="gu-IN" sz="1500" kern="100" dirty="0">
                <a:latin typeface="Baloo Bhai 2" panose="03080502040302020200" pitchFamily="66" charset="0"/>
                <a:ea typeface="Calibri" panose="020F0502020204030204" pitchFamily="34" charset="0"/>
                <a:cs typeface="Baloo Bhai 2" panose="03080502040302020200" pitchFamily="66" charset="0"/>
              </a:rPr>
              <a:t>- યુઝર આઈડીમાં લોગીન થવું</a:t>
            </a:r>
            <a:r>
              <a:rPr lang="en-US" sz="1500" kern="100" dirty="0">
                <a:latin typeface="Baloo Bhai 2" panose="03080502040302020200" pitchFamily="66" charset="0"/>
                <a:ea typeface="Calibri" panose="020F0502020204030204" pitchFamily="34" charset="0"/>
                <a:cs typeface="Baloo Bhai 2" panose="03080502040302020200" pitchFamily="66" charset="0"/>
              </a:rPr>
              <a:t>.</a:t>
            </a:r>
            <a:endParaRPr lang="en-IN" sz="1500" kern="100" dirty="0">
              <a:latin typeface="Baloo Bhai 2" panose="03080502040302020200" pitchFamily="66" charset="0"/>
              <a:ea typeface="Calibri" panose="020F0502020204030204" pitchFamily="34" charset="0"/>
              <a:cs typeface="Baloo Bhai 2" panose="03080502040302020200" pitchFamily="66" charset="0"/>
            </a:endParaRPr>
          </a:p>
          <a:p>
            <a:pPr marL="342900" indent="-342900">
              <a:lnSpc>
                <a:spcPct val="107000"/>
              </a:lnSpc>
              <a:buFont typeface="Wingdings" panose="05000000000000000000" pitchFamily="2" charset="2"/>
              <a:buChar char=""/>
            </a:pPr>
            <a:r>
              <a:rPr lang="gu-IN" sz="1500" kern="100" dirty="0">
                <a:latin typeface="Baloo Bhai 2" panose="03080502040302020200" pitchFamily="66" charset="0"/>
                <a:ea typeface="Calibri" panose="020F0502020204030204" pitchFamily="34" charset="0"/>
                <a:cs typeface="Baloo Bhai 2" panose="03080502040302020200" pitchFamily="66" charset="0"/>
              </a:rPr>
              <a:t>જે યુઝર આઈડીમાં લોગીન થયેલ છો તેની </a:t>
            </a:r>
            <a:r>
              <a:rPr lang="en-US" sz="1500" b="1" kern="100" dirty="0">
                <a:latin typeface="Baloo Bhai 2" panose="03080502040302020200" pitchFamily="66" charset="0"/>
                <a:ea typeface="Calibri" panose="020F0502020204030204" pitchFamily="34" charset="0"/>
                <a:cs typeface="Baloo Bhai 2" panose="03080502040302020200" pitchFamily="66" charset="0"/>
              </a:rPr>
              <a:t>DSC</a:t>
            </a:r>
            <a:r>
              <a:rPr lang="gu-IN" sz="1500" kern="100" dirty="0">
                <a:latin typeface="Baloo Bhai 2" panose="03080502040302020200" pitchFamily="66" charset="0"/>
                <a:ea typeface="Calibri" panose="020F0502020204030204" pitchFamily="34" charset="0"/>
                <a:cs typeface="Baloo Bhai 2" panose="03080502040302020200" pitchFamily="66" charset="0"/>
              </a:rPr>
              <a:t>(આચાર્ય કે પ્રોમીનેન્ટ સભ્ય) આપના કોમ્પ્યુટર સીસ્ટમના </a:t>
            </a:r>
            <a:r>
              <a:rPr lang="en-US" sz="1500" b="1" kern="100" dirty="0">
                <a:latin typeface="Baloo Bhai 2" panose="03080502040302020200" pitchFamily="66" charset="0"/>
                <a:ea typeface="Calibri" panose="020F0502020204030204" pitchFamily="34" charset="0"/>
                <a:cs typeface="Baloo Bhai 2" panose="03080502040302020200" pitchFamily="66" charset="0"/>
              </a:rPr>
              <a:t>USB</a:t>
            </a:r>
            <a:r>
              <a:rPr lang="gu-IN" sz="1500" kern="100" dirty="0">
                <a:latin typeface="Baloo Bhai 2" panose="03080502040302020200" pitchFamily="66" charset="0"/>
                <a:ea typeface="Calibri" panose="020F0502020204030204" pitchFamily="34" charset="0"/>
                <a:cs typeface="Baloo Bhai 2" panose="03080502040302020200" pitchFamily="66" charset="0"/>
              </a:rPr>
              <a:t> પોર્ટમાં ફરજીયાત લેગેલી હોવી જોઈએ.</a:t>
            </a:r>
            <a:endParaRPr lang="en-IN" sz="1500" kern="100" dirty="0">
              <a:latin typeface="Baloo Bhai 2" panose="03080502040302020200" pitchFamily="66" charset="0"/>
              <a:ea typeface="Calibri" panose="020F0502020204030204" pitchFamily="34" charset="0"/>
              <a:cs typeface="Baloo Bhai 2" panose="03080502040302020200" pitchFamily="66" charset="0"/>
            </a:endParaRPr>
          </a:p>
          <a:p>
            <a:pPr marL="342900" lvl="0" indent="-342900">
              <a:lnSpc>
                <a:spcPct val="107000"/>
              </a:lnSpc>
              <a:buFont typeface="Wingdings" panose="05000000000000000000" pitchFamily="2" charset="2"/>
              <a:buChar char=""/>
            </a:pPr>
            <a:r>
              <a:rPr lang="gu-IN" sz="1500" kern="100" dirty="0">
                <a:latin typeface="Baloo Bhai 2" panose="03080502040302020200" pitchFamily="66" charset="0"/>
                <a:ea typeface="Calibri" panose="020F0502020204030204" pitchFamily="34" charset="0"/>
                <a:cs typeface="Baloo Bhai 2" panose="03080502040302020200" pitchFamily="66" charset="0"/>
              </a:rPr>
              <a:t>ત્યાર બાદ તેમાં </a:t>
            </a:r>
            <a:r>
              <a:rPr lang="en-US" sz="1500" b="1" kern="100" dirty="0" err="1">
                <a:latin typeface="Baloo Bhai 2" panose="03080502040302020200" pitchFamily="66" charset="0"/>
                <a:ea typeface="Calibri" panose="020F0502020204030204" pitchFamily="34" charset="0"/>
                <a:cs typeface="Baloo Bhai 2" panose="03080502040302020200" pitchFamily="66" charset="0"/>
              </a:rPr>
              <a:t>Masters</a:t>
            </a:r>
            <a:r>
              <a:rPr lang="en-US" sz="1500" b="1" kern="100" dirty="0" err="1">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DSC</a:t>
            </a:r>
            <a:r>
              <a:rPr lang="en-US" sz="1500" b="1" kern="100" dirty="0">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 Management Enroll DSC </a:t>
            </a:r>
            <a:r>
              <a:rPr lang="gu-IN" sz="1500" kern="100" dirty="0">
                <a:latin typeface="Baloo Bhai 2" panose="03080502040302020200" pitchFamily="66" charset="0"/>
                <a:ea typeface="Calibri" panose="020F0502020204030204" pitchFamily="34" charset="0"/>
                <a:cs typeface="Baloo Bhai 2" panose="03080502040302020200" pitchFamily="66" charset="0"/>
              </a:rPr>
              <a:t>અહી દર્શાવેલ પિક્ચર મુજબ દરેક ઓપ્સન પર કિલક કરવું</a:t>
            </a:r>
            <a:r>
              <a:rPr lang="en-US" sz="1500" kern="100" dirty="0">
                <a:latin typeface="Baloo Bhai 2" panose="03080502040302020200" pitchFamily="66" charset="0"/>
                <a:ea typeface="Calibri" panose="020F0502020204030204" pitchFamily="34" charset="0"/>
                <a:cs typeface="Baloo Bhai 2" panose="03080502040302020200" pitchFamily="66" charset="0"/>
              </a:rPr>
              <a:t>.</a:t>
            </a:r>
            <a:endParaRPr lang="en-IN" sz="1500" kern="100" dirty="0">
              <a:latin typeface="Baloo Bhai 2" panose="03080502040302020200" pitchFamily="66" charset="0"/>
              <a:ea typeface="Calibri" panose="020F0502020204030204" pitchFamily="34" charset="0"/>
              <a:cs typeface="Baloo Bhai 2" panose="03080502040302020200" pitchFamily="66" charset="0"/>
            </a:endParaRPr>
          </a:p>
        </p:txBody>
      </p:sp>
      <p:pic>
        <p:nvPicPr>
          <p:cNvPr id="14" name="Picture 13">
            <a:extLst>
              <a:ext uri="{FF2B5EF4-FFF2-40B4-BE49-F238E27FC236}">
                <a16:creationId xmlns:a16="http://schemas.microsoft.com/office/drawing/2014/main" id="{3354EFA0-9229-029A-664D-CE9DA236C04B}"/>
              </a:ext>
            </a:extLst>
          </p:cNvPr>
          <p:cNvPicPr>
            <a:picLocks noChangeAspect="1"/>
          </p:cNvPicPr>
          <p:nvPr/>
        </p:nvPicPr>
        <p:blipFill>
          <a:blip r:embed="rId5"/>
          <a:stretch>
            <a:fillRect/>
          </a:stretch>
        </p:blipFill>
        <p:spPr>
          <a:xfrm>
            <a:off x="208936" y="998779"/>
            <a:ext cx="5730737" cy="1607959"/>
          </a:xfrm>
          <a:prstGeom prst="rect">
            <a:avLst/>
          </a:prstGeom>
          <a:ln>
            <a:solidFill>
              <a:srgbClr val="002060"/>
            </a:solidFill>
          </a:ln>
        </p:spPr>
      </p:pic>
      <p:sp>
        <p:nvSpPr>
          <p:cNvPr id="16" name="TextBox 15">
            <a:extLst>
              <a:ext uri="{FF2B5EF4-FFF2-40B4-BE49-F238E27FC236}">
                <a16:creationId xmlns:a16="http://schemas.microsoft.com/office/drawing/2014/main" id="{9A83A824-641B-E8B8-D4A4-9551A737E00D}"/>
              </a:ext>
            </a:extLst>
          </p:cNvPr>
          <p:cNvSpPr txBox="1"/>
          <p:nvPr/>
        </p:nvSpPr>
        <p:spPr>
          <a:xfrm>
            <a:off x="4746652" y="1116425"/>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1</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7" name="TextBox 16">
            <a:extLst>
              <a:ext uri="{FF2B5EF4-FFF2-40B4-BE49-F238E27FC236}">
                <a16:creationId xmlns:a16="http://schemas.microsoft.com/office/drawing/2014/main" id="{33CE3CB4-EA6F-D925-85FD-B63BEB3CA89A}"/>
              </a:ext>
            </a:extLst>
          </p:cNvPr>
          <p:cNvSpPr txBox="1"/>
          <p:nvPr/>
        </p:nvSpPr>
        <p:spPr>
          <a:xfrm>
            <a:off x="8982502" y="4253398"/>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2</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8" name="Text Box 3">
            <a:extLst>
              <a:ext uri="{FF2B5EF4-FFF2-40B4-BE49-F238E27FC236}">
                <a16:creationId xmlns:a16="http://schemas.microsoft.com/office/drawing/2014/main" id="{CCFBABDF-F75A-2C2D-F5CF-F633D2744BED}"/>
              </a:ext>
            </a:extLst>
          </p:cNvPr>
          <p:cNvSpPr txBox="1">
            <a:spLocks noChangeArrowheads="1"/>
          </p:cNvSpPr>
          <p:nvPr/>
        </p:nvSpPr>
        <p:spPr bwMode="auto">
          <a:xfrm>
            <a:off x="6360481" y="4769804"/>
            <a:ext cx="5300577" cy="667435"/>
          </a:xfrm>
          <a:prstGeom prst="rect">
            <a:avLst/>
          </a:prstGeom>
          <a:solidFill>
            <a:schemeClr val="accent1">
              <a:lumMod val="40000"/>
              <a:lumOff val="60000"/>
            </a:schemeClr>
          </a:solidFill>
          <a:ln w="9525">
            <a:solidFill>
              <a:srgbClr val="000000"/>
            </a:solidFill>
            <a:miter lim="800000"/>
            <a:headEnd/>
            <a:tailEnd/>
          </a:ln>
        </p:spPr>
        <p:txBody>
          <a:bodyPr rot="0" vert="horz" wrap="square" lIns="91440" tIns="45720" rIns="91440" bIns="45720" anchor="t" anchorCtr="0" upright="1">
            <a:noAutofit/>
          </a:bodyPr>
          <a:lstStyle/>
          <a:p>
            <a:pPr marL="342900" lvl="0" indent="-342900">
              <a:lnSpc>
                <a:spcPct val="107000"/>
              </a:lnSpc>
              <a:buFont typeface="Wingdings" panose="05000000000000000000" pitchFamily="2" charset="2"/>
              <a:buChar char=""/>
            </a:pPr>
            <a:r>
              <a:rPr lang="en-US" sz="1600" b="1" i="0" dirty="0">
                <a:solidFill>
                  <a:srgbClr val="2D3E51"/>
                </a:solidFill>
                <a:effectLst/>
                <a:latin typeface="Baloo Bhai 2" panose="03080502040302020200" pitchFamily="66" charset="0"/>
                <a:cs typeface="Baloo Bhai 2" panose="03080502040302020200" pitchFamily="66" charset="0"/>
              </a:rPr>
              <a:t>Ste</a:t>
            </a:r>
            <a:r>
              <a:rPr lang="gu-IN" sz="1600" b="1" i="0" dirty="0">
                <a:solidFill>
                  <a:srgbClr val="2D3E51"/>
                </a:solidFill>
                <a:effectLst/>
                <a:latin typeface="Baloo Bhai 2" panose="03080502040302020200" pitchFamily="66" charset="0"/>
                <a:cs typeface="Baloo Bhai 2" panose="03080502040302020200" pitchFamily="66" charset="0"/>
              </a:rPr>
              <a:t>p-2</a:t>
            </a:r>
            <a:r>
              <a:rPr lang="en-US" sz="1600" b="1" i="0" dirty="0">
                <a:solidFill>
                  <a:srgbClr val="2D3E51"/>
                </a:solidFill>
                <a:effectLst/>
                <a:latin typeface="Baloo Bhai 2" panose="03080502040302020200" pitchFamily="66" charset="0"/>
                <a:cs typeface="Baloo Bhai 2" panose="03080502040302020200" pitchFamily="66" charset="0"/>
              </a:rPr>
              <a:t> </a:t>
            </a:r>
            <a:r>
              <a:rPr lang="gu-IN" sz="1600" kern="100" dirty="0">
                <a:latin typeface="Baloo Bhai 2" panose="03080502040302020200" pitchFamily="66" charset="0"/>
                <a:ea typeface="Calibri" panose="020F0502020204030204" pitchFamily="34" charset="0"/>
                <a:cs typeface="Baloo Bhai 2" panose="03080502040302020200" pitchFamily="66" charset="0"/>
              </a:rPr>
              <a:t>મુજબ</a:t>
            </a:r>
            <a:r>
              <a:rPr lang="gu-IN" sz="1600" b="1" dirty="0">
                <a:solidFill>
                  <a:srgbClr val="2D3E51"/>
                </a:solidFill>
                <a:latin typeface="Baloo Bhai 2" panose="03080502040302020200" pitchFamily="66" charset="0"/>
                <a:cs typeface="Baloo Bhai 2" panose="03080502040302020200" pitchFamily="66" charset="0"/>
              </a:rPr>
              <a:t> સ્ક્રીન જોવા મળશે</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marL="342900" indent="-342900">
              <a:lnSpc>
                <a:spcPct val="107000"/>
              </a:lnSpc>
              <a:buFont typeface="Wingdings" panose="05000000000000000000" pitchFamily="2" charset="2"/>
              <a:buChar char=""/>
            </a:pPr>
            <a:r>
              <a:rPr lang="gu-IN" sz="1600" kern="100" dirty="0">
                <a:latin typeface="Baloo Bhai 2" panose="03080502040302020200" pitchFamily="66" charset="0"/>
                <a:ea typeface="Calibri" panose="020F0502020204030204" pitchFamily="34" charset="0"/>
                <a:cs typeface="Baloo Bhai 2" panose="03080502040302020200" pitchFamily="66" charset="0"/>
              </a:rPr>
              <a:t>જેમાં Digital Certificate Enrolment ઓપ્સન પર કિલક કરવું</a:t>
            </a:r>
            <a:r>
              <a:rPr lang="en-US" sz="1600" kern="100" dirty="0">
                <a:latin typeface="Baloo Bhai 2" panose="03080502040302020200" pitchFamily="66" charset="0"/>
                <a:ea typeface="Calibri" panose="020F0502020204030204" pitchFamily="34" charset="0"/>
                <a:cs typeface="Baloo Bhai 2" panose="03080502040302020200" pitchFamily="66" charset="0"/>
              </a:rPr>
              <a:t>.</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2379300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B8D04A-CE10-E8C0-6789-030AB9778B5F}"/>
              </a:ext>
            </a:extLst>
          </p:cNvPr>
          <p:cNvSpPr txBox="1"/>
          <p:nvPr/>
        </p:nvSpPr>
        <p:spPr>
          <a:xfrm>
            <a:off x="208936" y="157317"/>
            <a:ext cx="5611762" cy="64633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IN" sz="2000" b="1" dirty="0">
                <a:solidFill>
                  <a:srgbClr val="7030A0"/>
                </a:solidFill>
                <a:latin typeface="Baloo Bhai 2" panose="03080502040302020200" pitchFamily="66" charset="0"/>
                <a:cs typeface="Baloo Bhai 2" panose="03080502040302020200" pitchFamily="66" charset="0"/>
              </a:rPr>
              <a:t>Digital</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Signature</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Enrolment</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P</a:t>
            </a:r>
            <a:r>
              <a:rPr lang="gu-IN" sz="2000" b="1" dirty="0">
                <a:solidFill>
                  <a:srgbClr val="7030A0"/>
                </a:solidFill>
                <a:latin typeface="Baloo Bhai 2" panose="03080502040302020200" pitchFamily="66" charset="0"/>
                <a:cs typeface="Baloo Bhai 2" panose="03080502040302020200" pitchFamily="66" charset="0"/>
              </a:rPr>
              <a:t>rocess</a:t>
            </a:r>
            <a:r>
              <a:rPr lang="en-IN" sz="2000" b="1" dirty="0">
                <a:solidFill>
                  <a:srgbClr val="7030A0"/>
                </a:solidFill>
                <a:latin typeface="Baloo Bhai 2" panose="03080502040302020200" pitchFamily="66" charset="0"/>
                <a:cs typeface="Baloo Bhai 2" panose="03080502040302020200" pitchFamily="66" charset="0"/>
              </a:rPr>
              <a:t> &amp; S</a:t>
            </a:r>
            <a:r>
              <a:rPr lang="gu-IN" sz="2000" b="1" dirty="0">
                <a:solidFill>
                  <a:srgbClr val="7030A0"/>
                </a:solidFill>
                <a:latin typeface="Baloo Bhai 2" panose="03080502040302020200" pitchFamily="66" charset="0"/>
                <a:cs typeface="Baloo Bhai 2" panose="03080502040302020200" pitchFamily="66" charset="0"/>
              </a:rPr>
              <a:t>ettings</a:t>
            </a:r>
            <a:r>
              <a:rPr lang="en-IN" sz="2000" b="1" dirty="0">
                <a:solidFill>
                  <a:srgbClr val="7030A0"/>
                </a:solidFill>
                <a:latin typeface="Baloo Bhai 2" panose="03080502040302020200" pitchFamily="66" charset="0"/>
                <a:cs typeface="Baloo Bhai 2" panose="03080502040302020200" pitchFamily="66" charset="0"/>
              </a:rPr>
              <a:t> </a:t>
            </a:r>
            <a:endParaRPr lang="gu-IN" sz="2000" b="1" dirty="0">
              <a:solidFill>
                <a:srgbClr val="7030A0"/>
              </a:solidFill>
              <a:latin typeface="Baloo Bhai 2" panose="03080502040302020200" pitchFamily="66" charset="0"/>
              <a:cs typeface="Baloo Bhai 2" panose="03080502040302020200" pitchFamily="66" charset="0"/>
            </a:endParaRPr>
          </a:p>
          <a:p>
            <a:pPr algn="ctr"/>
            <a:r>
              <a:rPr lang="gu-IN" sz="1600" b="1" dirty="0">
                <a:solidFill>
                  <a:srgbClr val="7030A0"/>
                </a:solidFill>
                <a:latin typeface="Baloo Bhai 2" panose="03080502040302020200" pitchFamily="66" charset="0"/>
                <a:cs typeface="Baloo Bhai 2" panose="03080502040302020200" pitchFamily="66" charset="0"/>
              </a:rPr>
              <a:t>ડીઝીટલ સીગ્નેચર પ્રોસેસ અને તેના સેટિંગ માટેની પ્રક્રિયા.</a:t>
            </a:r>
          </a:p>
        </p:txBody>
      </p:sp>
      <p:grpSp>
        <p:nvGrpSpPr>
          <p:cNvPr id="3" name="Group 2">
            <a:extLst>
              <a:ext uri="{FF2B5EF4-FFF2-40B4-BE49-F238E27FC236}">
                <a16:creationId xmlns:a16="http://schemas.microsoft.com/office/drawing/2014/main" id="{26A8F808-F25C-856A-2738-216BAB472936}"/>
              </a:ext>
            </a:extLst>
          </p:cNvPr>
          <p:cNvGrpSpPr/>
          <p:nvPr/>
        </p:nvGrpSpPr>
        <p:grpSpPr>
          <a:xfrm>
            <a:off x="829291" y="931607"/>
            <a:ext cx="10802270" cy="4798142"/>
            <a:chOff x="0" y="0"/>
            <a:chExt cx="6407150" cy="3028950"/>
          </a:xfrm>
        </p:grpSpPr>
        <p:pic>
          <p:nvPicPr>
            <p:cNvPr id="4" name="Picture 3">
              <a:extLst>
                <a:ext uri="{FF2B5EF4-FFF2-40B4-BE49-F238E27FC236}">
                  <a16:creationId xmlns:a16="http://schemas.microsoft.com/office/drawing/2014/main" id="{A377AE68-F02A-DFA2-792F-7330767CC6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407150" cy="3028950"/>
            </a:xfrm>
            <a:prstGeom prst="rect">
              <a:avLst/>
            </a:prstGeom>
            <a:ln>
              <a:solidFill>
                <a:schemeClr val="tx1"/>
              </a:solidFill>
            </a:ln>
          </p:spPr>
        </p:pic>
        <p:sp>
          <p:nvSpPr>
            <p:cNvPr id="5" name="Rectangle: Rounded Corners 4">
              <a:extLst>
                <a:ext uri="{FF2B5EF4-FFF2-40B4-BE49-F238E27FC236}">
                  <a16:creationId xmlns:a16="http://schemas.microsoft.com/office/drawing/2014/main" id="{65DB3BF1-C9CC-5535-940A-AED68F7223AC}"/>
                </a:ext>
              </a:extLst>
            </p:cNvPr>
            <p:cNvSpPr/>
            <p:nvPr/>
          </p:nvSpPr>
          <p:spPr>
            <a:xfrm>
              <a:off x="5658929" y="698740"/>
              <a:ext cx="599440" cy="285750"/>
            </a:xfrm>
            <a:prstGeom prst="round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6" name="Text Box 1">
              <a:extLst>
                <a:ext uri="{FF2B5EF4-FFF2-40B4-BE49-F238E27FC236}">
                  <a16:creationId xmlns:a16="http://schemas.microsoft.com/office/drawing/2014/main" id="{1D04D3BE-7D7B-7870-BE36-5FB4DD6C5251}"/>
                </a:ext>
              </a:extLst>
            </p:cNvPr>
            <p:cNvSpPr txBox="1"/>
            <p:nvPr/>
          </p:nvSpPr>
          <p:spPr>
            <a:xfrm>
              <a:off x="4813217" y="2431729"/>
              <a:ext cx="1404258" cy="284196"/>
            </a:xfrm>
            <a:prstGeom prst="rect">
              <a:avLst/>
            </a:prstGeom>
            <a:solidFill>
              <a:srgbClr val="FFFF00"/>
            </a:solidFill>
            <a:ln>
              <a:solidFill>
                <a:srgbClr val="002060"/>
              </a:solidFill>
            </a:ln>
          </p:spPr>
          <p:txBody>
            <a:bodyPr rot="0" spcFirstLastPara="0" vert="horz" wrap="non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IN" sz="140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Don’t Block </a:t>
              </a:r>
              <a:r>
                <a:rPr lang="gu-IN" sz="140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પર કિલક કરવું</a:t>
              </a:r>
              <a:endParaRPr lang="en-IN" sz="2000" b="1" kern="100" dirty="0">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7" name="Rectangle: Rounded Corners 6">
              <a:extLst>
                <a:ext uri="{FF2B5EF4-FFF2-40B4-BE49-F238E27FC236}">
                  <a16:creationId xmlns:a16="http://schemas.microsoft.com/office/drawing/2014/main" id="{786F7DC5-F1BE-5D75-27A9-DCDFFC76D712}"/>
                </a:ext>
              </a:extLst>
            </p:cNvPr>
            <p:cNvSpPr/>
            <p:nvPr/>
          </p:nvSpPr>
          <p:spPr>
            <a:xfrm>
              <a:off x="3338423" y="707366"/>
              <a:ext cx="1470025" cy="285750"/>
            </a:xfrm>
            <a:prstGeom prst="round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pic>
          <p:nvPicPr>
            <p:cNvPr id="8" name="Picture 7">
              <a:extLst>
                <a:ext uri="{FF2B5EF4-FFF2-40B4-BE49-F238E27FC236}">
                  <a16:creationId xmlns:a16="http://schemas.microsoft.com/office/drawing/2014/main" id="{893A9901-89C7-A321-1D7D-4147D94240BB}"/>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3032907">
              <a:off x="4313208" y="2082920"/>
              <a:ext cx="803910" cy="346710"/>
            </a:xfrm>
            <a:prstGeom prst="rect">
              <a:avLst/>
            </a:prstGeom>
            <a:ln>
              <a:noFill/>
            </a:ln>
          </p:spPr>
        </p:pic>
      </p:grpSp>
      <p:sp>
        <p:nvSpPr>
          <p:cNvPr id="9" name="Text Box 3">
            <a:extLst>
              <a:ext uri="{FF2B5EF4-FFF2-40B4-BE49-F238E27FC236}">
                <a16:creationId xmlns:a16="http://schemas.microsoft.com/office/drawing/2014/main" id="{8251BEAE-C56F-0230-DF14-396ADA7C3586}"/>
              </a:ext>
            </a:extLst>
          </p:cNvPr>
          <p:cNvSpPr txBox="1">
            <a:spLocks noChangeArrowheads="1"/>
          </p:cNvSpPr>
          <p:nvPr/>
        </p:nvSpPr>
        <p:spPr bwMode="auto">
          <a:xfrm>
            <a:off x="3536850" y="5123068"/>
            <a:ext cx="8020852" cy="1090920"/>
          </a:xfrm>
          <a:prstGeom prst="rect">
            <a:avLst/>
          </a:prstGeom>
          <a:solidFill>
            <a:schemeClr val="accent1">
              <a:lumMod val="40000"/>
              <a:lumOff val="60000"/>
            </a:schemeClr>
          </a:solidFill>
          <a:ln w="9525">
            <a:solidFill>
              <a:srgbClr val="000000"/>
            </a:solidFill>
            <a:miter lim="800000"/>
            <a:headEnd/>
            <a:tailEnd/>
          </a:ln>
        </p:spPr>
        <p:txBody>
          <a:bodyPr rot="0" vert="horz" wrap="square" lIns="91440" tIns="45720" rIns="91440" bIns="45720" anchor="t" anchorCtr="0" upright="1">
            <a:noAutofit/>
          </a:bodyPr>
          <a:lstStyle/>
          <a:p>
            <a:pPr marL="342900" lvl="0" indent="-342900">
              <a:lnSpc>
                <a:spcPct val="107000"/>
              </a:lnSpc>
              <a:buFont typeface="Wingdings" panose="05000000000000000000" pitchFamily="2" charset="2"/>
              <a:buChar char=""/>
            </a:pP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p-2</a:t>
            </a:r>
            <a:r>
              <a:rPr lang="en-US" sz="1600" b="1" i="0" dirty="0">
                <a:effectLst/>
                <a:latin typeface="Baloo Bhai 2" panose="03080502040302020200" pitchFamily="66" charset="0"/>
                <a:cs typeface="Baloo Bhai 2" panose="03080502040302020200" pitchFamily="66" charset="0"/>
              </a:rPr>
              <a:t> </a:t>
            </a:r>
            <a:r>
              <a:rPr lang="gu-IN" sz="1600" kern="100" dirty="0">
                <a:latin typeface="Baloo Bhai 2" panose="03080502040302020200" pitchFamily="66" charset="0"/>
                <a:ea typeface="Calibri" panose="020F0502020204030204" pitchFamily="34" charset="0"/>
                <a:cs typeface="Baloo Bhai 2" panose="03080502040302020200" pitchFamily="66" charset="0"/>
              </a:rPr>
              <a:t>મુજબ</a:t>
            </a:r>
            <a:r>
              <a:rPr lang="gu-IN" sz="1600" dirty="0">
                <a:latin typeface="Baloo Bhai 2" panose="03080502040302020200" pitchFamily="66" charset="0"/>
                <a:cs typeface="Baloo Bhai 2" panose="03080502040302020200" pitchFamily="66" charset="0"/>
              </a:rPr>
              <a:t>માં જણાવ્યા મુજબ ક્લિક કરતા </a:t>
            </a:r>
            <a:r>
              <a:rPr lang="gu-IN" sz="1600" b="1" kern="100" dirty="0">
                <a:latin typeface="Baloo Bhai 2" panose="03080502040302020200" pitchFamily="66" charset="0"/>
                <a:ea typeface="Calibri" panose="020F0502020204030204" pitchFamily="34" charset="0"/>
                <a:cs typeface="Baloo Bhai 2" panose="03080502040302020200" pitchFamily="66" charset="0"/>
              </a:rPr>
              <a:t>Digital Certificate Enrolment </a:t>
            </a:r>
            <a:r>
              <a:rPr lang="gu-IN" sz="1600" kern="100" dirty="0">
                <a:latin typeface="Baloo Bhai 2" panose="03080502040302020200" pitchFamily="66" charset="0"/>
                <a:ea typeface="Calibri" panose="020F0502020204030204" pitchFamily="34" charset="0"/>
                <a:cs typeface="Baloo Bhai 2" panose="03080502040302020200" pitchFamily="66" charset="0"/>
              </a:rPr>
              <a:t>ઓપ્સન ખુલશે.</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marL="342900" indent="-342900">
              <a:lnSpc>
                <a:spcPct val="107000"/>
              </a:lnSpc>
              <a:buFont typeface="Wingdings" panose="05000000000000000000" pitchFamily="2" charset="2"/>
              <a:buChar char=""/>
            </a:pPr>
            <a:r>
              <a:rPr lang="gu-IN" sz="1600" kern="100" dirty="0">
                <a:latin typeface="Baloo Bhai 2" panose="03080502040302020200" pitchFamily="66" charset="0"/>
                <a:ea typeface="Calibri" panose="020F0502020204030204" pitchFamily="34" charset="0"/>
                <a:cs typeface="Baloo Bhai 2" panose="03080502040302020200" pitchFamily="66" charset="0"/>
              </a:rPr>
              <a:t>જેમાં </a:t>
            </a:r>
            <a:r>
              <a:rPr lang="gu-IN" sz="1600" b="1" kern="100" dirty="0">
                <a:latin typeface="Baloo Bhai 2" panose="03080502040302020200" pitchFamily="66" charset="0"/>
                <a:ea typeface="Calibri" panose="020F0502020204030204" pitchFamily="34" charset="0"/>
                <a:cs typeface="Baloo Bhai 2" panose="03080502040302020200" pitchFamily="66" charset="0"/>
              </a:rPr>
              <a:t>Digital Certificate Enrolment </a:t>
            </a:r>
            <a:r>
              <a:rPr lang="gu-IN" sz="1600" kern="100" dirty="0">
                <a:latin typeface="Baloo Bhai 2" panose="03080502040302020200" pitchFamily="66" charset="0"/>
                <a:ea typeface="Calibri" panose="020F0502020204030204" pitchFamily="34" charset="0"/>
                <a:cs typeface="Baloo Bhai 2" panose="03080502040302020200" pitchFamily="66" charset="0"/>
              </a:rPr>
              <a:t>ઓપ્સન પર કિલક કરતા </a:t>
            </a: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p-3 </a:t>
            </a:r>
            <a:r>
              <a:rPr lang="gu-IN" sz="1600" kern="100" dirty="0">
                <a:latin typeface="Baloo Bhai 2" panose="03080502040302020200" pitchFamily="66" charset="0"/>
                <a:ea typeface="Calibri" panose="020F0502020204030204" pitchFamily="34" charset="0"/>
                <a:cs typeface="Baloo Bhai 2" panose="03080502040302020200" pitchFamily="66" charset="0"/>
              </a:rPr>
              <a:t>મુજબની સ્ક્રીન ઓપન થશે.</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marL="342900" lvl="0" indent="-342900">
              <a:lnSpc>
                <a:spcPct val="107000"/>
              </a:lnSpc>
              <a:buFont typeface="Wingdings" panose="05000000000000000000" pitchFamily="2" charset="2"/>
              <a:buChar char=""/>
            </a:pPr>
            <a:r>
              <a:rPr lang="gu-IN" sz="1600" i="0" dirty="0">
                <a:effectLst/>
                <a:latin typeface="Baloo Bhai 2" panose="03080502040302020200" pitchFamily="66" charset="0"/>
                <a:cs typeface="Baloo Bhai 2" panose="03080502040302020200" pitchFamily="66" charset="0"/>
              </a:rPr>
              <a:t>જેમાં ઓપ્શન પર કિલક માં ખાસ ધ્યાન રાખવું અને </a:t>
            </a:r>
            <a:r>
              <a:rPr lang="gu-IN" sz="1600" b="1" i="0" dirty="0">
                <a:effectLst/>
                <a:latin typeface="Baloo Bhai 2" panose="03080502040302020200" pitchFamily="66" charset="0"/>
                <a:cs typeface="Baloo Bhai 2" panose="03080502040302020200" pitchFamily="66" charset="0"/>
              </a:rPr>
              <a:t>Don’t Block પર કિલક કરવું.</a:t>
            </a:r>
          </a:p>
          <a:p>
            <a:pPr marL="342900" lvl="0" indent="-342900">
              <a:lnSpc>
                <a:spcPct val="107000"/>
              </a:lnSpc>
              <a:buFont typeface="Wingdings" panose="05000000000000000000" pitchFamily="2" charset="2"/>
              <a:buChar char=""/>
            </a:pPr>
            <a:r>
              <a:rPr lang="gu-IN" sz="1600" kern="100" dirty="0">
                <a:latin typeface="Baloo Bhai 2" panose="03080502040302020200" pitchFamily="66" charset="0"/>
                <a:ea typeface="Calibri" panose="020F0502020204030204" pitchFamily="34" charset="0"/>
                <a:cs typeface="Baloo Bhai 2" panose="03080502040302020200" pitchFamily="66" charset="0"/>
              </a:rPr>
              <a:t>ભૂલથી પણ </a:t>
            </a:r>
            <a:r>
              <a:rPr lang="gu-IN" sz="1600" b="1" kern="100" dirty="0">
                <a:latin typeface="Baloo Bhai 2" panose="03080502040302020200" pitchFamily="66" charset="0"/>
                <a:ea typeface="Calibri" panose="020F0502020204030204" pitchFamily="34" charset="0"/>
                <a:cs typeface="Baloo Bhai 2" panose="03080502040302020200" pitchFamily="66" charset="0"/>
              </a:rPr>
              <a:t>Block</a:t>
            </a:r>
            <a:r>
              <a:rPr lang="gu-IN" sz="1600" kern="100" dirty="0">
                <a:latin typeface="Baloo Bhai 2" panose="03080502040302020200" pitchFamily="66" charset="0"/>
                <a:ea typeface="Calibri" panose="020F0502020204030204" pitchFamily="34" charset="0"/>
                <a:cs typeface="Baloo Bhai 2" panose="03080502040302020200" pitchFamily="66" charset="0"/>
              </a:rPr>
              <a:t> ઓપ્શન પર ક્લિક કરવું નહિ જો એમ થશે તો</a:t>
            </a:r>
            <a:r>
              <a:rPr lang="gu-IN" sz="1600" b="1" kern="100" dirty="0">
                <a:latin typeface="Baloo Bhai 2" panose="03080502040302020200" pitchFamily="66" charset="0"/>
                <a:ea typeface="Calibri" panose="020F0502020204030204" pitchFamily="34" charset="0"/>
                <a:cs typeface="Baloo Bhai 2" panose="03080502040302020200" pitchFamily="66" charset="0"/>
              </a:rPr>
              <a:t> DSC </a:t>
            </a:r>
            <a:r>
              <a:rPr lang="gu-IN" sz="1600" kern="100" dirty="0">
                <a:latin typeface="Baloo Bhai 2" panose="03080502040302020200" pitchFamily="66" charset="0"/>
                <a:ea typeface="Calibri" panose="020F0502020204030204" pitchFamily="34" charset="0"/>
                <a:cs typeface="Baloo Bhai 2" panose="03080502040302020200" pitchFamily="66" charset="0"/>
              </a:rPr>
              <a:t>એનરોલ થવા માં મુશ્કેલીઓ થશે.</a:t>
            </a:r>
            <a:r>
              <a:rPr lang="en-IN" sz="1600" kern="100" dirty="0">
                <a:latin typeface="Baloo Bhai 2" panose="03080502040302020200" pitchFamily="66" charset="0"/>
                <a:ea typeface="Calibri" panose="020F0502020204030204" pitchFamily="34" charset="0"/>
                <a:cs typeface="Baloo Bhai 2" panose="03080502040302020200" pitchFamily="66" charset="0"/>
              </a:rPr>
              <a:t> </a:t>
            </a:r>
          </a:p>
        </p:txBody>
      </p:sp>
      <p:sp>
        <p:nvSpPr>
          <p:cNvPr id="10" name="TextBox 9">
            <a:extLst>
              <a:ext uri="{FF2B5EF4-FFF2-40B4-BE49-F238E27FC236}">
                <a16:creationId xmlns:a16="http://schemas.microsoft.com/office/drawing/2014/main" id="{A1EB8980-1B91-6117-40F5-20CFAF8C8AA8}"/>
              </a:ext>
            </a:extLst>
          </p:cNvPr>
          <p:cNvSpPr txBox="1"/>
          <p:nvPr/>
        </p:nvSpPr>
        <p:spPr>
          <a:xfrm>
            <a:off x="9612904" y="3685144"/>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3</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3370362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1E16336-EA81-5A39-C43C-AB98BD11AF32}"/>
              </a:ext>
            </a:extLst>
          </p:cNvPr>
          <p:cNvGrpSpPr/>
          <p:nvPr/>
        </p:nvGrpSpPr>
        <p:grpSpPr>
          <a:xfrm>
            <a:off x="82309" y="636500"/>
            <a:ext cx="6701949" cy="3729183"/>
            <a:chOff x="0" y="0"/>
            <a:chExt cx="6136640" cy="2647315"/>
          </a:xfrm>
        </p:grpSpPr>
        <p:pic>
          <p:nvPicPr>
            <p:cNvPr id="4" name="Picture 3">
              <a:extLst>
                <a:ext uri="{FF2B5EF4-FFF2-40B4-BE49-F238E27FC236}">
                  <a16:creationId xmlns:a16="http://schemas.microsoft.com/office/drawing/2014/main" id="{FF9C41DC-1D36-7862-B9FA-2B9577AAE0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136640" cy="2647315"/>
            </a:xfrm>
            <a:prstGeom prst="rect">
              <a:avLst/>
            </a:prstGeom>
            <a:ln>
              <a:solidFill>
                <a:srgbClr val="002060"/>
              </a:solidFill>
            </a:ln>
          </p:spPr>
        </p:pic>
        <p:pic>
          <p:nvPicPr>
            <p:cNvPr id="5" name="Picture 4">
              <a:extLst>
                <a:ext uri="{FF2B5EF4-FFF2-40B4-BE49-F238E27FC236}">
                  <a16:creationId xmlns:a16="http://schemas.microsoft.com/office/drawing/2014/main" id="{B16A3CF9-7D83-3B70-B902-99B9A6E73FBD}"/>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329796" y="1647646"/>
              <a:ext cx="1068705" cy="848360"/>
            </a:xfrm>
            <a:prstGeom prst="rect">
              <a:avLst/>
            </a:prstGeom>
            <a:ln>
              <a:noFill/>
            </a:ln>
          </p:spPr>
        </p:pic>
        <p:sp>
          <p:nvSpPr>
            <p:cNvPr id="6" name="Text Box 1">
              <a:extLst>
                <a:ext uri="{FF2B5EF4-FFF2-40B4-BE49-F238E27FC236}">
                  <a16:creationId xmlns:a16="http://schemas.microsoft.com/office/drawing/2014/main" id="{E5B5489E-446D-862F-F654-618371B5927F}"/>
                </a:ext>
              </a:extLst>
            </p:cNvPr>
            <p:cNvSpPr txBox="1"/>
            <p:nvPr/>
          </p:nvSpPr>
          <p:spPr>
            <a:xfrm>
              <a:off x="1440246" y="2181342"/>
              <a:ext cx="1230275" cy="255916"/>
            </a:xfrm>
            <a:prstGeom prst="rect">
              <a:avLst/>
            </a:prstGeom>
            <a:solidFill>
              <a:srgbClr val="FFFF00"/>
            </a:solidFill>
            <a:ln>
              <a:solidFill>
                <a:srgbClr val="002060"/>
              </a:solidFill>
            </a:ln>
          </p:spPr>
          <p:txBody>
            <a:bodyPr rot="0" spcFirstLastPara="0" vert="horz" wrap="non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IN" sz="1200" b="1" kern="10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t>
              </a:r>
              <a:r>
                <a:rPr lang="gu-IN" sz="1200" b="1" kern="10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માર્ક પસંદ કરવું</a:t>
              </a:r>
              <a:endParaRPr lang="en-IN" b="1" kern="100">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7" name="Picture 6">
              <a:extLst>
                <a:ext uri="{FF2B5EF4-FFF2-40B4-BE49-F238E27FC236}">
                  <a16:creationId xmlns:a16="http://schemas.microsoft.com/office/drawing/2014/main" id="{E9E45766-58C5-8A61-7B0A-FD127D0ADBEC}"/>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rot="18575626">
              <a:off x="1717555" y="1876426"/>
              <a:ext cx="396240" cy="243205"/>
            </a:xfrm>
            <a:prstGeom prst="rect">
              <a:avLst/>
            </a:prstGeom>
            <a:ln>
              <a:noFill/>
            </a:ln>
          </p:spPr>
        </p:pic>
      </p:grpSp>
      <p:sp>
        <p:nvSpPr>
          <p:cNvPr id="2" name="TextBox 1">
            <a:extLst>
              <a:ext uri="{FF2B5EF4-FFF2-40B4-BE49-F238E27FC236}">
                <a16:creationId xmlns:a16="http://schemas.microsoft.com/office/drawing/2014/main" id="{1ECFAB7E-8440-443F-3A5B-B985DF8C8388}"/>
              </a:ext>
            </a:extLst>
          </p:cNvPr>
          <p:cNvSpPr txBox="1"/>
          <p:nvPr/>
        </p:nvSpPr>
        <p:spPr>
          <a:xfrm>
            <a:off x="189271" y="98324"/>
            <a:ext cx="5611762" cy="64633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IN" sz="2000" b="1" dirty="0">
                <a:solidFill>
                  <a:srgbClr val="7030A0"/>
                </a:solidFill>
                <a:latin typeface="Baloo Bhai 2" panose="03080502040302020200" pitchFamily="66" charset="0"/>
                <a:cs typeface="Baloo Bhai 2" panose="03080502040302020200" pitchFamily="66" charset="0"/>
              </a:rPr>
              <a:t>Digital</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Signature</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Enrolment</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P</a:t>
            </a:r>
            <a:r>
              <a:rPr lang="gu-IN" sz="2000" b="1" dirty="0">
                <a:solidFill>
                  <a:srgbClr val="7030A0"/>
                </a:solidFill>
                <a:latin typeface="Baloo Bhai 2" panose="03080502040302020200" pitchFamily="66" charset="0"/>
                <a:cs typeface="Baloo Bhai 2" panose="03080502040302020200" pitchFamily="66" charset="0"/>
              </a:rPr>
              <a:t>rocess</a:t>
            </a:r>
            <a:r>
              <a:rPr lang="en-IN" sz="2000" b="1" dirty="0">
                <a:solidFill>
                  <a:srgbClr val="7030A0"/>
                </a:solidFill>
                <a:latin typeface="Baloo Bhai 2" panose="03080502040302020200" pitchFamily="66" charset="0"/>
                <a:cs typeface="Baloo Bhai 2" panose="03080502040302020200" pitchFamily="66" charset="0"/>
              </a:rPr>
              <a:t> &amp; S</a:t>
            </a:r>
            <a:r>
              <a:rPr lang="gu-IN" sz="2000" b="1" dirty="0">
                <a:solidFill>
                  <a:srgbClr val="7030A0"/>
                </a:solidFill>
                <a:latin typeface="Baloo Bhai 2" panose="03080502040302020200" pitchFamily="66" charset="0"/>
                <a:cs typeface="Baloo Bhai 2" panose="03080502040302020200" pitchFamily="66" charset="0"/>
              </a:rPr>
              <a:t>ettings</a:t>
            </a:r>
            <a:r>
              <a:rPr lang="en-IN" sz="2000" b="1" dirty="0">
                <a:solidFill>
                  <a:srgbClr val="7030A0"/>
                </a:solidFill>
                <a:latin typeface="Baloo Bhai 2" panose="03080502040302020200" pitchFamily="66" charset="0"/>
                <a:cs typeface="Baloo Bhai 2" panose="03080502040302020200" pitchFamily="66" charset="0"/>
              </a:rPr>
              <a:t> </a:t>
            </a:r>
            <a:endParaRPr lang="gu-IN" sz="2000" b="1" dirty="0">
              <a:solidFill>
                <a:srgbClr val="7030A0"/>
              </a:solidFill>
              <a:latin typeface="Baloo Bhai 2" panose="03080502040302020200" pitchFamily="66" charset="0"/>
              <a:cs typeface="Baloo Bhai 2" panose="03080502040302020200" pitchFamily="66" charset="0"/>
            </a:endParaRPr>
          </a:p>
          <a:p>
            <a:pPr algn="ctr"/>
            <a:r>
              <a:rPr lang="gu-IN" sz="1600" b="1" dirty="0">
                <a:solidFill>
                  <a:srgbClr val="7030A0"/>
                </a:solidFill>
                <a:latin typeface="Baloo Bhai 2" panose="03080502040302020200" pitchFamily="66" charset="0"/>
                <a:cs typeface="Baloo Bhai 2" panose="03080502040302020200" pitchFamily="66" charset="0"/>
              </a:rPr>
              <a:t>ડીઝીટલ સીગ્નેચર પ્રોસેસ અને તેના સેટિંગ માટેની પ્રક્રિયા.</a:t>
            </a:r>
          </a:p>
        </p:txBody>
      </p:sp>
      <p:grpSp>
        <p:nvGrpSpPr>
          <p:cNvPr id="8" name="Group 7">
            <a:extLst>
              <a:ext uri="{FF2B5EF4-FFF2-40B4-BE49-F238E27FC236}">
                <a16:creationId xmlns:a16="http://schemas.microsoft.com/office/drawing/2014/main" id="{8E1339B0-FBE4-8E22-4D1D-C7F287D87431}"/>
              </a:ext>
            </a:extLst>
          </p:cNvPr>
          <p:cNvGrpSpPr/>
          <p:nvPr/>
        </p:nvGrpSpPr>
        <p:grpSpPr>
          <a:xfrm>
            <a:off x="5127793" y="3113418"/>
            <a:ext cx="6936808" cy="3580882"/>
            <a:chOff x="0" y="0"/>
            <a:chExt cx="6624955" cy="3502025"/>
          </a:xfrm>
        </p:grpSpPr>
        <p:pic>
          <p:nvPicPr>
            <p:cNvPr id="9" name="Picture 8">
              <a:extLst>
                <a:ext uri="{FF2B5EF4-FFF2-40B4-BE49-F238E27FC236}">
                  <a16:creationId xmlns:a16="http://schemas.microsoft.com/office/drawing/2014/main" id="{6E3E09C4-0FC8-60D5-8486-38A0943209D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6624955" cy="3502025"/>
            </a:xfrm>
            <a:prstGeom prst="rect">
              <a:avLst/>
            </a:prstGeom>
            <a:ln>
              <a:solidFill>
                <a:srgbClr val="002060"/>
              </a:solidFill>
            </a:ln>
          </p:spPr>
        </p:pic>
        <p:sp>
          <p:nvSpPr>
            <p:cNvPr id="10" name="Rectangle: Rounded Corners 9">
              <a:extLst>
                <a:ext uri="{FF2B5EF4-FFF2-40B4-BE49-F238E27FC236}">
                  <a16:creationId xmlns:a16="http://schemas.microsoft.com/office/drawing/2014/main" id="{35B5E33F-D20A-C70E-B03D-6252D1DD9DD6}"/>
                </a:ext>
              </a:extLst>
            </p:cNvPr>
            <p:cNvSpPr/>
            <p:nvPr/>
          </p:nvSpPr>
          <p:spPr>
            <a:xfrm>
              <a:off x="2751826" y="1751162"/>
              <a:ext cx="1873397" cy="164356"/>
            </a:xfrm>
            <a:prstGeom prst="round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11" name="Text Box 1">
              <a:extLst>
                <a:ext uri="{FF2B5EF4-FFF2-40B4-BE49-F238E27FC236}">
                  <a16:creationId xmlns:a16="http://schemas.microsoft.com/office/drawing/2014/main" id="{86E55480-B80C-FF79-413F-04175DB86630}"/>
                </a:ext>
              </a:extLst>
            </p:cNvPr>
            <p:cNvSpPr txBox="1"/>
            <p:nvPr/>
          </p:nvSpPr>
          <p:spPr>
            <a:xfrm>
              <a:off x="3286664" y="2510286"/>
              <a:ext cx="3323179" cy="594569"/>
            </a:xfrm>
            <a:prstGeom prst="rect">
              <a:avLst/>
            </a:prstGeom>
            <a:solidFill>
              <a:srgbClr val="FFFF00"/>
            </a:solidFill>
            <a:ln>
              <a:solidFill>
                <a:srgbClr val="00206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gu-IN" sz="105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જે વ્યક્તિની </a:t>
              </a:r>
              <a:r>
                <a:rPr lang="en-IN" sz="105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DSC</a:t>
              </a:r>
              <a:r>
                <a:rPr lang="gu-IN" sz="105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en-IN" sz="1050" b="1" kern="100" dirty="0" err="1">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Enrollment</a:t>
              </a:r>
              <a:r>
                <a:rPr lang="gu-IN" sz="105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કરી રહ્યા છીએ  તે વ્યકિતનું </a:t>
              </a:r>
              <a:endParaRPr lang="en-IN" sz="1400" b="1" kern="100" dirty="0">
                <a:effectLst/>
                <a:latin typeface="Baloo Bhai 2" panose="03080502040302020200" pitchFamily="66" charset="0"/>
                <a:ea typeface="Calibri" panose="020F0502020204030204" pitchFamily="34" charset="0"/>
                <a:cs typeface="Baloo Bhai 2" panose="03080502040302020200" pitchFamily="66" charset="0"/>
              </a:endParaRPr>
            </a:p>
            <a:p>
              <a:pPr algn="ctr"/>
              <a:r>
                <a:rPr lang="gu-IN" sz="105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નામ અહિયાં જોવા મળશે</a:t>
              </a:r>
              <a:r>
                <a:rPr lang="en-IN" sz="105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t>
              </a:r>
              <a:endParaRPr lang="en-IN" sz="1400" b="1" kern="100" dirty="0">
                <a:effectLst/>
                <a:latin typeface="Baloo Bhai 2" panose="03080502040302020200" pitchFamily="66" charset="0"/>
                <a:ea typeface="Calibri" panose="020F0502020204030204" pitchFamily="34" charset="0"/>
                <a:cs typeface="Baloo Bhai 2" panose="03080502040302020200" pitchFamily="66" charset="0"/>
              </a:endParaRPr>
            </a:p>
            <a:p>
              <a:pPr algn="ctr"/>
              <a:r>
                <a:rPr lang="gu-IN" sz="1050" b="1" u="sng"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નોંધ:-આચાર્યશ્રી  કે સભ્યનું નામ ખરાઈ કાર્ય બાદ </a:t>
              </a:r>
              <a:r>
                <a:rPr lang="en-IN" sz="1050" b="1" u="sng"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OK</a:t>
              </a:r>
              <a:r>
                <a:rPr lang="gu-IN" sz="1050" b="1" u="sng"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આપવું</a:t>
              </a:r>
              <a:r>
                <a:rPr lang="gu-IN" sz="900" kern="1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Shruti" panose="020B0502040204020203" pitchFamily="34" charset="0"/>
                </a:rPr>
                <a:t>.</a:t>
              </a:r>
              <a:endParaRPr lang="en-IN" sz="1100" kern="100" dirty="0">
                <a:effectLst/>
                <a:latin typeface="Calibri" panose="020F0502020204030204" pitchFamily="34" charset="0"/>
                <a:ea typeface="Calibri" panose="020F0502020204030204" pitchFamily="34" charset="0"/>
                <a:cs typeface="Shruti" panose="020B0502040204020203" pitchFamily="34" charset="0"/>
              </a:endParaRPr>
            </a:p>
          </p:txBody>
        </p:sp>
        <p:pic>
          <p:nvPicPr>
            <p:cNvPr id="12" name="Picture 11">
              <a:extLst>
                <a:ext uri="{FF2B5EF4-FFF2-40B4-BE49-F238E27FC236}">
                  <a16:creationId xmlns:a16="http://schemas.microsoft.com/office/drawing/2014/main" id="{07794514-0BE5-D10C-DC69-97C623069F5A}"/>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rot="12656874">
              <a:off x="4192438" y="1974011"/>
              <a:ext cx="918210" cy="457200"/>
            </a:xfrm>
            <a:prstGeom prst="rect">
              <a:avLst/>
            </a:prstGeom>
            <a:ln>
              <a:noFill/>
            </a:ln>
          </p:spPr>
        </p:pic>
        <p:sp>
          <p:nvSpPr>
            <p:cNvPr id="13" name="Rectangle: Rounded Corners 12">
              <a:extLst>
                <a:ext uri="{FF2B5EF4-FFF2-40B4-BE49-F238E27FC236}">
                  <a16:creationId xmlns:a16="http://schemas.microsoft.com/office/drawing/2014/main" id="{B22C8E39-390B-7D41-2D17-442BAF248304}"/>
                </a:ext>
              </a:extLst>
            </p:cNvPr>
            <p:cNvSpPr/>
            <p:nvPr/>
          </p:nvSpPr>
          <p:spPr>
            <a:xfrm>
              <a:off x="5883215" y="612475"/>
              <a:ext cx="613926" cy="285750"/>
            </a:xfrm>
            <a:prstGeom prst="round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14" name="Rectangle: Rounded Corners 13">
              <a:extLst>
                <a:ext uri="{FF2B5EF4-FFF2-40B4-BE49-F238E27FC236}">
                  <a16:creationId xmlns:a16="http://schemas.microsoft.com/office/drawing/2014/main" id="{B3B32414-DE97-B66D-6B9D-9D06367B4C2D}"/>
                </a:ext>
              </a:extLst>
            </p:cNvPr>
            <p:cNvSpPr/>
            <p:nvPr/>
          </p:nvSpPr>
          <p:spPr>
            <a:xfrm>
              <a:off x="3476445" y="612475"/>
              <a:ext cx="1505548" cy="319177"/>
            </a:xfrm>
            <a:prstGeom prst="round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grpSp>
      <p:sp>
        <p:nvSpPr>
          <p:cNvPr id="15" name="TextBox 14">
            <a:extLst>
              <a:ext uri="{FF2B5EF4-FFF2-40B4-BE49-F238E27FC236}">
                <a16:creationId xmlns:a16="http://schemas.microsoft.com/office/drawing/2014/main" id="{DA26FFEB-6F79-2CD4-81C1-CE2B1FEC623D}"/>
              </a:ext>
            </a:extLst>
          </p:cNvPr>
          <p:cNvSpPr txBox="1"/>
          <p:nvPr/>
        </p:nvSpPr>
        <p:spPr>
          <a:xfrm>
            <a:off x="5580899" y="2162926"/>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4</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6" name="TextBox 15">
            <a:extLst>
              <a:ext uri="{FF2B5EF4-FFF2-40B4-BE49-F238E27FC236}">
                <a16:creationId xmlns:a16="http://schemas.microsoft.com/office/drawing/2014/main" id="{19A4E07E-2055-48E7-8CF9-70346C5CA62B}"/>
              </a:ext>
            </a:extLst>
          </p:cNvPr>
          <p:cNvSpPr txBox="1"/>
          <p:nvPr/>
        </p:nvSpPr>
        <p:spPr>
          <a:xfrm>
            <a:off x="6427967" y="5724048"/>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5</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7" name="Text Box 3">
            <a:extLst>
              <a:ext uri="{FF2B5EF4-FFF2-40B4-BE49-F238E27FC236}">
                <a16:creationId xmlns:a16="http://schemas.microsoft.com/office/drawing/2014/main" id="{899D4F3F-7C28-93F4-509C-602C9D48EE45}"/>
              </a:ext>
            </a:extLst>
          </p:cNvPr>
          <p:cNvSpPr txBox="1">
            <a:spLocks noChangeArrowheads="1"/>
          </p:cNvSpPr>
          <p:nvPr/>
        </p:nvSpPr>
        <p:spPr bwMode="auto">
          <a:xfrm>
            <a:off x="7151167" y="1293638"/>
            <a:ext cx="4629283" cy="1270797"/>
          </a:xfrm>
          <a:prstGeom prst="rect">
            <a:avLst/>
          </a:prstGeom>
          <a:solidFill>
            <a:schemeClr val="accent1">
              <a:lumMod val="40000"/>
              <a:lumOff val="60000"/>
            </a:schemeClr>
          </a:solidFill>
          <a:ln w="9525">
            <a:solidFill>
              <a:srgbClr val="000000"/>
            </a:solidFill>
            <a:miter lim="800000"/>
            <a:headEnd/>
            <a:tailEnd/>
          </a:ln>
        </p:spPr>
        <p:txBody>
          <a:bodyPr rot="0" vert="horz" wrap="square" lIns="91440" tIns="45720" rIns="91440" bIns="45720" anchor="t" anchorCtr="0" upright="1">
            <a:noAutofit/>
          </a:bodyPr>
          <a:lstStyle/>
          <a:p>
            <a:pPr marL="342900" indent="-342900">
              <a:lnSpc>
                <a:spcPct val="107000"/>
              </a:lnSpc>
              <a:buFont typeface="Wingdings" panose="05000000000000000000" pitchFamily="2" charset="2"/>
              <a:buChar char=""/>
            </a:pP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p-3 </a:t>
            </a:r>
            <a:r>
              <a:rPr lang="gu-IN" sz="1600" kern="100" dirty="0">
                <a:latin typeface="Baloo Bhai 2" panose="03080502040302020200" pitchFamily="66" charset="0"/>
                <a:ea typeface="Calibri" panose="020F0502020204030204" pitchFamily="34" charset="0"/>
                <a:cs typeface="Baloo Bhai 2" panose="03080502040302020200" pitchFamily="66" charset="0"/>
              </a:rPr>
              <a:t>મુજબ</a:t>
            </a:r>
            <a:r>
              <a:rPr lang="gu-IN" sz="1600" b="1" i="0" dirty="0">
                <a:effectLst/>
                <a:latin typeface="Baloo Bhai 2" panose="03080502040302020200" pitchFamily="66" charset="0"/>
                <a:cs typeface="Baloo Bhai 2" panose="03080502040302020200" pitchFamily="66" charset="0"/>
              </a:rPr>
              <a:t> Don’t Block </a:t>
            </a:r>
            <a:r>
              <a:rPr lang="gu-IN" sz="1600" i="0" dirty="0">
                <a:effectLst/>
                <a:latin typeface="Baloo Bhai 2" panose="03080502040302020200" pitchFamily="66" charset="0"/>
                <a:cs typeface="Baloo Bhai 2" panose="03080502040302020200" pitchFamily="66" charset="0"/>
              </a:rPr>
              <a:t>પર કિલક કરતા આગળની </a:t>
            </a:r>
            <a:r>
              <a:rPr lang="gu-IN" sz="1600" kern="100" dirty="0">
                <a:latin typeface="Baloo Bhai 2" panose="03080502040302020200" pitchFamily="66" charset="0"/>
                <a:ea typeface="Calibri" panose="020F0502020204030204" pitchFamily="34" charset="0"/>
                <a:cs typeface="Baloo Bhai 2" panose="03080502040302020200" pitchFamily="66" charset="0"/>
              </a:rPr>
              <a:t>સ્ક્રીન ઓપન થશે.</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marL="342900" lvl="0" indent="-342900">
              <a:lnSpc>
                <a:spcPct val="107000"/>
              </a:lnSpc>
              <a:buFont typeface="Wingdings" panose="05000000000000000000" pitchFamily="2" charset="2"/>
              <a:buChar char=""/>
            </a:pPr>
            <a:r>
              <a:rPr lang="gu-IN" sz="1600" i="0" dirty="0">
                <a:effectLst/>
                <a:latin typeface="Baloo Bhai 2" panose="03080502040302020200" pitchFamily="66" charset="0"/>
                <a:cs typeface="Baloo Bhai 2" panose="03080502040302020200" pitchFamily="66" charset="0"/>
              </a:rPr>
              <a:t>જેમાં </a:t>
            </a: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p-4 </a:t>
            </a:r>
            <a:r>
              <a:rPr lang="gu-IN" sz="1600" i="0" dirty="0">
                <a:effectLst/>
                <a:latin typeface="Baloo Bhai 2" panose="03080502040302020200" pitchFamily="66" charset="0"/>
                <a:cs typeface="Baloo Bhai 2" panose="03080502040302020200" pitchFamily="66" charset="0"/>
              </a:rPr>
              <a:t>મુજબ બતાવેલ</a:t>
            </a:r>
            <a:r>
              <a:rPr lang="gu-IN" sz="1600" b="1" i="0" dirty="0">
                <a:effectLst/>
                <a:latin typeface="Baloo Bhai 2" panose="03080502040302020200" pitchFamily="66" charset="0"/>
                <a:cs typeface="Baloo Bhai 2" panose="03080502040302020200" pitchFamily="66" charset="0"/>
              </a:rPr>
              <a:t> બોક્ષ </a:t>
            </a:r>
            <a:r>
              <a:rPr lang="gu-IN" sz="1600" i="0" dirty="0">
                <a:effectLst/>
                <a:latin typeface="Baloo Bhai 2" panose="03080502040302020200" pitchFamily="66" charset="0"/>
                <a:cs typeface="Baloo Bhai 2" panose="03080502040302020200" pitchFamily="66" charset="0"/>
              </a:rPr>
              <a:t>માં</a:t>
            </a:r>
            <a:r>
              <a:rPr lang="gu-IN" sz="1600" b="1" i="0" dirty="0">
                <a:effectLst/>
                <a:latin typeface="Baloo Bhai 2" panose="03080502040302020200" pitchFamily="66" charset="0"/>
                <a:cs typeface="Baloo Bhai 2" panose="03080502040302020200" pitchFamily="66" charset="0"/>
              </a:rPr>
              <a:t> ટીક </a:t>
            </a:r>
            <a:r>
              <a:rPr lang="gu-IN" sz="1600" i="0" dirty="0">
                <a:effectLst/>
                <a:latin typeface="Baloo Bhai 2" panose="03080502040302020200" pitchFamily="66" charset="0"/>
                <a:cs typeface="Baloo Bhai 2" panose="03080502040302020200" pitchFamily="66" charset="0"/>
              </a:rPr>
              <a:t>કરી પછી</a:t>
            </a:r>
            <a:r>
              <a:rPr lang="gu-IN" sz="1600" b="1" i="0" dirty="0">
                <a:effectLst/>
                <a:latin typeface="Baloo Bhai 2" panose="03080502040302020200" pitchFamily="66" charset="0"/>
                <a:cs typeface="Baloo Bhai 2" panose="03080502040302020200" pitchFamily="66" charset="0"/>
              </a:rPr>
              <a:t> Run </a:t>
            </a:r>
            <a:r>
              <a:rPr lang="gu-IN" sz="1600" i="0" dirty="0">
                <a:effectLst/>
                <a:latin typeface="Baloo Bhai 2" panose="03080502040302020200" pitchFamily="66" charset="0"/>
                <a:cs typeface="Baloo Bhai 2" panose="03080502040302020200" pitchFamily="66" charset="0"/>
              </a:rPr>
              <a:t>પર કિલક કરવું.</a:t>
            </a:r>
          </a:p>
        </p:txBody>
      </p:sp>
      <p:sp>
        <p:nvSpPr>
          <p:cNvPr id="18" name="Text Box 3">
            <a:extLst>
              <a:ext uri="{FF2B5EF4-FFF2-40B4-BE49-F238E27FC236}">
                <a16:creationId xmlns:a16="http://schemas.microsoft.com/office/drawing/2014/main" id="{242B80F0-7771-AD14-DB78-58038717B0F1}"/>
              </a:ext>
            </a:extLst>
          </p:cNvPr>
          <p:cNvSpPr txBox="1">
            <a:spLocks noChangeArrowheads="1"/>
          </p:cNvSpPr>
          <p:nvPr/>
        </p:nvSpPr>
        <p:spPr bwMode="auto">
          <a:xfrm>
            <a:off x="212303" y="4542512"/>
            <a:ext cx="4697667" cy="2172872"/>
          </a:xfrm>
          <a:prstGeom prst="rect">
            <a:avLst/>
          </a:prstGeom>
          <a:solidFill>
            <a:schemeClr val="accent1">
              <a:lumMod val="40000"/>
              <a:lumOff val="60000"/>
            </a:schemeClr>
          </a:solidFill>
          <a:ln w="9525">
            <a:solidFill>
              <a:srgbClr val="000000"/>
            </a:solidFill>
            <a:miter lim="800000"/>
            <a:headEnd/>
            <a:tailEnd/>
          </a:ln>
        </p:spPr>
        <p:txBody>
          <a:bodyPr rot="0" vert="horz" wrap="square" lIns="91440" tIns="45720" rIns="91440" bIns="45720" anchor="t" anchorCtr="0" upright="1">
            <a:noAutofit/>
          </a:bodyPr>
          <a:lstStyle/>
          <a:p>
            <a:pPr marL="342900" lvl="0" indent="-342900">
              <a:lnSpc>
                <a:spcPct val="107000"/>
              </a:lnSpc>
              <a:buFont typeface="Wingdings" panose="05000000000000000000" pitchFamily="2" charset="2"/>
              <a:buChar char=""/>
            </a:pP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p-4 </a:t>
            </a:r>
            <a:r>
              <a:rPr lang="gu-IN" sz="1600" i="0" dirty="0">
                <a:effectLst/>
                <a:latin typeface="Baloo Bhai 2" panose="03080502040302020200" pitchFamily="66" charset="0"/>
                <a:cs typeface="Baloo Bhai 2" panose="03080502040302020200" pitchFamily="66" charset="0"/>
              </a:rPr>
              <a:t>મુજબ બતાવેલ</a:t>
            </a:r>
            <a:r>
              <a:rPr lang="gu-IN" sz="1600" b="1" i="0" dirty="0">
                <a:effectLst/>
                <a:latin typeface="Baloo Bhai 2" panose="03080502040302020200" pitchFamily="66" charset="0"/>
                <a:cs typeface="Baloo Bhai 2" panose="03080502040302020200" pitchFamily="66" charset="0"/>
              </a:rPr>
              <a:t> બોક્ષ </a:t>
            </a:r>
            <a:r>
              <a:rPr lang="gu-IN" sz="1600" i="0" dirty="0">
                <a:effectLst/>
                <a:latin typeface="Baloo Bhai 2" panose="03080502040302020200" pitchFamily="66" charset="0"/>
                <a:cs typeface="Baloo Bhai 2" panose="03080502040302020200" pitchFamily="66" charset="0"/>
              </a:rPr>
              <a:t>માં</a:t>
            </a:r>
            <a:r>
              <a:rPr lang="gu-IN" sz="1600" b="1" i="0" dirty="0">
                <a:effectLst/>
                <a:latin typeface="Baloo Bhai 2" panose="03080502040302020200" pitchFamily="66" charset="0"/>
                <a:cs typeface="Baloo Bhai 2" panose="03080502040302020200" pitchFamily="66" charset="0"/>
              </a:rPr>
              <a:t> ટીક </a:t>
            </a:r>
            <a:r>
              <a:rPr lang="gu-IN" sz="1600" i="0" dirty="0">
                <a:effectLst/>
                <a:latin typeface="Baloo Bhai 2" panose="03080502040302020200" pitchFamily="66" charset="0"/>
                <a:cs typeface="Baloo Bhai 2" panose="03080502040302020200" pitchFamily="66" charset="0"/>
              </a:rPr>
              <a:t>કરી પછી</a:t>
            </a:r>
            <a:r>
              <a:rPr lang="gu-IN" sz="1600" b="1" i="0" dirty="0">
                <a:effectLst/>
                <a:latin typeface="Baloo Bhai 2" panose="03080502040302020200" pitchFamily="66" charset="0"/>
                <a:cs typeface="Baloo Bhai 2" panose="03080502040302020200" pitchFamily="66" charset="0"/>
              </a:rPr>
              <a:t> Run </a:t>
            </a:r>
            <a:r>
              <a:rPr lang="gu-IN" sz="1600" i="0" dirty="0">
                <a:effectLst/>
                <a:latin typeface="Baloo Bhai 2" panose="03080502040302020200" pitchFamily="66" charset="0"/>
                <a:cs typeface="Baloo Bhai 2" panose="03080502040302020200" pitchFamily="66" charset="0"/>
              </a:rPr>
              <a:t>પર કિલક કર્યા બાદ .</a:t>
            </a:r>
          </a:p>
          <a:p>
            <a:pPr marL="342900" indent="-342900">
              <a:lnSpc>
                <a:spcPct val="107000"/>
              </a:lnSpc>
              <a:buFont typeface="Wingdings" panose="05000000000000000000" pitchFamily="2" charset="2"/>
              <a:buChar char=""/>
            </a:pP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p-5 Digital Signature </a:t>
            </a:r>
            <a:r>
              <a:rPr lang="gu-IN" sz="1600" i="0" dirty="0">
                <a:effectLst/>
                <a:latin typeface="Baloo Bhai 2" panose="03080502040302020200" pitchFamily="66" charset="0"/>
                <a:cs typeface="Baloo Bhai 2" panose="03080502040302020200" pitchFamily="66" charset="0"/>
              </a:rPr>
              <a:t>માં રહેલ તમામ ના</a:t>
            </a:r>
            <a:r>
              <a:rPr lang="gu-IN" sz="1600" kern="100" dirty="0">
                <a:latin typeface="Baloo Bhai 2" panose="03080502040302020200" pitchFamily="66" charset="0"/>
                <a:ea typeface="Calibri" panose="020F0502020204030204" pitchFamily="34" charset="0"/>
                <a:cs typeface="Baloo Bhai 2" panose="03080502040302020200" pitchFamily="66" charset="0"/>
              </a:rPr>
              <a:t>મ દેખાશે જેમાં જે વ્યક્તિ ની </a:t>
            </a:r>
            <a:r>
              <a:rPr lang="gu-IN" sz="1600" b="1" kern="100" dirty="0">
                <a:latin typeface="Baloo Bhai 2" panose="03080502040302020200" pitchFamily="66" charset="0"/>
                <a:ea typeface="Calibri" panose="020F0502020204030204" pitchFamily="34" charset="0"/>
                <a:cs typeface="Baloo Bhai 2" panose="03080502040302020200" pitchFamily="66" charset="0"/>
              </a:rPr>
              <a:t>Digital Signature </a:t>
            </a:r>
            <a:r>
              <a:rPr lang="gu-IN" sz="1600" kern="100" dirty="0">
                <a:latin typeface="Baloo Bhai 2" panose="03080502040302020200" pitchFamily="66" charset="0"/>
                <a:ea typeface="Calibri" panose="020F0502020204030204" pitchFamily="34" charset="0"/>
                <a:cs typeface="Baloo Bhai 2" panose="03080502040302020200" pitchFamily="66" charset="0"/>
              </a:rPr>
              <a:t>ની પ્રોસેસ ચાલુ છે તેનું નામ બરાબર ચકાસી ત્યારબાદ તેને સીલેક્ટ કરી </a:t>
            </a:r>
            <a:r>
              <a:rPr lang="gu-IN" sz="1600" b="1" kern="100" dirty="0">
                <a:latin typeface="Baloo Bhai 2" panose="03080502040302020200" pitchFamily="66" charset="0"/>
                <a:ea typeface="Calibri" panose="020F0502020204030204" pitchFamily="34" charset="0"/>
                <a:cs typeface="Baloo Bhai 2" panose="03080502040302020200" pitchFamily="66" charset="0"/>
              </a:rPr>
              <a:t>OK</a:t>
            </a:r>
            <a:r>
              <a:rPr lang="gu-IN" sz="1600" kern="100" dirty="0">
                <a:latin typeface="Baloo Bhai 2" panose="03080502040302020200" pitchFamily="66" charset="0"/>
                <a:ea typeface="Calibri" panose="020F0502020204030204" pitchFamily="34" charset="0"/>
                <a:cs typeface="Baloo Bhai 2" panose="03080502040302020200" pitchFamily="66" charset="0"/>
              </a:rPr>
              <a:t> પર ક્લિક કરવું.</a:t>
            </a:r>
            <a:r>
              <a:rPr lang="gu-IN" sz="1600" b="1" i="0" dirty="0">
                <a:effectLst/>
                <a:latin typeface="Baloo Bhai 2" panose="03080502040302020200" pitchFamily="66" charset="0"/>
                <a:cs typeface="Baloo Bhai 2" panose="03080502040302020200" pitchFamily="66" charset="0"/>
              </a:rPr>
              <a:t> </a:t>
            </a:r>
            <a:endParaRPr lang="en-GB" sz="1600" b="1" i="0" dirty="0">
              <a:effectLst/>
              <a:latin typeface="Baloo Bhai 2" panose="03080502040302020200" pitchFamily="66" charset="0"/>
              <a:cs typeface="Baloo Bhai 2" panose="03080502040302020200" pitchFamily="66" charset="0"/>
            </a:endParaRPr>
          </a:p>
          <a:p>
            <a:pPr marL="342900" indent="-342900">
              <a:lnSpc>
                <a:spcPct val="107000"/>
              </a:lnSpc>
              <a:buFont typeface="Wingdings" panose="05000000000000000000" pitchFamily="2" charset="2"/>
              <a:buChar char=""/>
            </a:pPr>
            <a:r>
              <a:rPr lang="gu-IN" sz="1600" kern="100" dirty="0">
                <a:latin typeface="Baloo Bhai 2" panose="03080502040302020200" pitchFamily="66" charset="0"/>
                <a:ea typeface="Calibri" panose="020F0502020204030204" pitchFamily="34" charset="0"/>
                <a:cs typeface="Baloo Bhai 2" panose="03080502040302020200" pitchFamily="66" charset="0"/>
              </a:rPr>
              <a:t>તેમજ નામ </a:t>
            </a:r>
            <a:r>
              <a:rPr lang="gu-IN" sz="1600" b="1" kern="100" dirty="0">
                <a:latin typeface="Baloo Bhai 2" panose="03080502040302020200" pitchFamily="66" charset="0"/>
                <a:ea typeface="Calibri" panose="020F0502020204030204" pitchFamily="34" charset="0"/>
                <a:cs typeface="Baloo Bhai 2" panose="03080502040302020200" pitchFamily="66" charset="0"/>
              </a:rPr>
              <a:t>verify</a:t>
            </a:r>
            <a:r>
              <a:rPr lang="gu-IN" sz="1600" kern="100" dirty="0">
                <a:latin typeface="Baloo Bhai 2" panose="03080502040302020200" pitchFamily="66" charset="0"/>
                <a:ea typeface="Calibri" panose="020F0502020204030204" pitchFamily="34" charset="0"/>
                <a:cs typeface="Baloo Bhai 2" panose="03080502040302020200" pitchFamily="66" charset="0"/>
              </a:rPr>
              <a:t> થયા બાદ </a:t>
            </a:r>
            <a:r>
              <a:rPr lang="gu-IN" sz="1600" b="1" kern="100" dirty="0">
                <a:latin typeface="Baloo Bhai 2" panose="03080502040302020200" pitchFamily="66" charset="0"/>
                <a:ea typeface="Calibri" panose="020F0502020204030204" pitchFamily="34" charset="0"/>
                <a:cs typeface="Baloo Bhai 2" panose="03080502040302020200" pitchFamily="66" charset="0"/>
              </a:rPr>
              <a:t>DSC</a:t>
            </a:r>
            <a:r>
              <a:rPr lang="gu-IN" sz="1600" kern="100" dirty="0">
                <a:latin typeface="Baloo Bhai 2" panose="03080502040302020200" pitchFamily="66" charset="0"/>
                <a:ea typeface="Calibri" panose="020F0502020204030204" pitchFamily="34" charset="0"/>
                <a:cs typeface="Baloo Bhai 2" panose="03080502040302020200" pitchFamily="66" charset="0"/>
              </a:rPr>
              <a:t> બનાવતી વખતે તેમાં રાખેલ પાસવર્ડ </a:t>
            </a:r>
            <a:r>
              <a:rPr lang="gu-IN" sz="1600" b="1" kern="100" dirty="0">
                <a:latin typeface="Baloo Bhai 2" panose="03080502040302020200" pitchFamily="66" charset="0"/>
                <a:ea typeface="Calibri" panose="020F0502020204030204" pitchFamily="34" charset="0"/>
                <a:cs typeface="Baloo Bhai 2" panose="03080502040302020200" pitchFamily="66" charset="0"/>
              </a:rPr>
              <a:t>Enter(એન્ટર)</a:t>
            </a:r>
            <a:r>
              <a:rPr lang="gu-IN" sz="1600" kern="100" dirty="0">
                <a:latin typeface="Baloo Bhai 2" panose="03080502040302020200" pitchFamily="66" charset="0"/>
                <a:ea typeface="Calibri" panose="020F0502020204030204" pitchFamily="34" charset="0"/>
                <a:cs typeface="Baloo Bhai 2" panose="03080502040302020200" pitchFamily="66" charset="0"/>
              </a:rPr>
              <a:t>કરવાનો રહેશે.</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marL="342900" lvl="0" indent="-342900">
              <a:lnSpc>
                <a:spcPct val="107000"/>
              </a:lnSpc>
              <a:buFont typeface="Wingdings" panose="05000000000000000000" pitchFamily="2" charset="2"/>
              <a:buChar char=""/>
            </a:pPr>
            <a:endParaRPr lang="gu-IN" sz="1600" i="0" dirty="0">
              <a:effectLst/>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1951780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0A34D51-CC3C-6C9C-E501-A114FF3816AF}"/>
              </a:ext>
            </a:extLst>
          </p:cNvPr>
          <p:cNvGrpSpPr/>
          <p:nvPr/>
        </p:nvGrpSpPr>
        <p:grpSpPr>
          <a:xfrm>
            <a:off x="40490" y="1737409"/>
            <a:ext cx="6010849" cy="3717136"/>
            <a:chOff x="0" y="0"/>
            <a:chExt cx="6313805" cy="2846717"/>
          </a:xfrm>
        </p:grpSpPr>
        <p:grpSp>
          <p:nvGrpSpPr>
            <p:cNvPr id="4" name="Group 3">
              <a:extLst>
                <a:ext uri="{FF2B5EF4-FFF2-40B4-BE49-F238E27FC236}">
                  <a16:creationId xmlns:a16="http://schemas.microsoft.com/office/drawing/2014/main" id="{8B1F61D3-1CE8-5BBE-35C2-5A361D946D90}"/>
                </a:ext>
              </a:extLst>
            </p:cNvPr>
            <p:cNvGrpSpPr/>
            <p:nvPr/>
          </p:nvGrpSpPr>
          <p:grpSpPr>
            <a:xfrm>
              <a:off x="0" y="0"/>
              <a:ext cx="6313805" cy="2846717"/>
              <a:chOff x="0" y="0"/>
              <a:chExt cx="6383020" cy="2811780"/>
            </a:xfrm>
          </p:grpSpPr>
          <p:pic>
            <p:nvPicPr>
              <p:cNvPr id="7" name="Picture 6">
                <a:extLst>
                  <a:ext uri="{FF2B5EF4-FFF2-40B4-BE49-F238E27FC236}">
                    <a16:creationId xmlns:a16="http://schemas.microsoft.com/office/drawing/2014/main" id="{0F99BF3E-8CE9-9A33-3E6F-D442992A20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383020" cy="2811780"/>
              </a:xfrm>
              <a:prstGeom prst="rect">
                <a:avLst/>
              </a:prstGeom>
              <a:ln w="19050">
                <a:solidFill>
                  <a:srgbClr val="002060"/>
                </a:solidFill>
              </a:ln>
            </p:spPr>
          </p:pic>
          <p:sp>
            <p:nvSpPr>
              <p:cNvPr id="8" name="Text Box 1">
                <a:extLst>
                  <a:ext uri="{FF2B5EF4-FFF2-40B4-BE49-F238E27FC236}">
                    <a16:creationId xmlns:a16="http://schemas.microsoft.com/office/drawing/2014/main" id="{CB0A82B0-0F5C-9762-8A2B-DE8E0A8016A9}"/>
                  </a:ext>
                </a:extLst>
              </p:cNvPr>
              <p:cNvSpPr txBox="1"/>
              <p:nvPr/>
            </p:nvSpPr>
            <p:spPr>
              <a:xfrm>
                <a:off x="1592341" y="1627185"/>
                <a:ext cx="3378777" cy="209652"/>
              </a:xfrm>
              <a:prstGeom prst="rect">
                <a:avLst/>
              </a:prstGeom>
              <a:solidFill>
                <a:srgbClr val="FFFF00"/>
              </a:solidFill>
              <a:ln w="19050">
                <a:solidFill>
                  <a:srgbClr val="00206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gu-IN" sz="120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તમારી </a:t>
                </a:r>
                <a:r>
                  <a:rPr lang="en-IN" sz="120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DSC</a:t>
                </a:r>
                <a:r>
                  <a:rPr lang="gu-IN" sz="120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સફળતાપૂર્વક </a:t>
                </a:r>
                <a:r>
                  <a:rPr lang="en-IN" sz="120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Enrolment</a:t>
                </a:r>
                <a:r>
                  <a:rPr lang="gu-IN" sz="120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થઈ ગઈ છે.</a:t>
                </a:r>
                <a:endParaRPr lang="en-IN" b="1" kern="100" dirty="0">
                  <a:effectLst/>
                  <a:latin typeface="Baloo Bhai 2" panose="03080502040302020200" pitchFamily="66" charset="0"/>
                  <a:ea typeface="Calibri" panose="020F0502020204030204" pitchFamily="34" charset="0"/>
                  <a:cs typeface="Baloo Bhai 2" panose="03080502040302020200" pitchFamily="66" charset="0"/>
                </a:endParaRPr>
              </a:p>
            </p:txBody>
          </p:sp>
        </p:grpSp>
        <p:sp>
          <p:nvSpPr>
            <p:cNvPr id="5" name="Rectangle: Rounded Corners 4">
              <a:extLst>
                <a:ext uri="{FF2B5EF4-FFF2-40B4-BE49-F238E27FC236}">
                  <a16:creationId xmlns:a16="http://schemas.microsoft.com/office/drawing/2014/main" id="{27F798B4-7CDF-5C6C-415D-8776794B699E}"/>
                </a:ext>
              </a:extLst>
            </p:cNvPr>
            <p:cNvSpPr/>
            <p:nvPr/>
          </p:nvSpPr>
          <p:spPr>
            <a:xfrm>
              <a:off x="5685182" y="15902"/>
              <a:ext cx="613926" cy="285750"/>
            </a:xfrm>
            <a:prstGeom prst="roundRect">
              <a:avLst/>
            </a:prstGeom>
            <a:ln w="19050">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6" name="Rectangle: Rounded Corners 5">
              <a:extLst>
                <a:ext uri="{FF2B5EF4-FFF2-40B4-BE49-F238E27FC236}">
                  <a16:creationId xmlns:a16="http://schemas.microsoft.com/office/drawing/2014/main" id="{7C884A5B-6870-2752-2646-3BC8EDC06AAE}"/>
                </a:ext>
              </a:extLst>
            </p:cNvPr>
            <p:cNvSpPr/>
            <p:nvPr/>
          </p:nvSpPr>
          <p:spPr>
            <a:xfrm>
              <a:off x="3275937" y="15902"/>
              <a:ext cx="1504950" cy="318770"/>
            </a:xfrm>
            <a:prstGeom prst="roundRect">
              <a:avLst/>
            </a:prstGeom>
            <a:ln w="19050">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grpSp>
      <p:grpSp>
        <p:nvGrpSpPr>
          <p:cNvPr id="9" name="Group 8">
            <a:extLst>
              <a:ext uri="{FF2B5EF4-FFF2-40B4-BE49-F238E27FC236}">
                <a16:creationId xmlns:a16="http://schemas.microsoft.com/office/drawing/2014/main" id="{C9BD1546-55D4-7175-59E3-DBBE769F4C5D}"/>
              </a:ext>
            </a:extLst>
          </p:cNvPr>
          <p:cNvGrpSpPr/>
          <p:nvPr/>
        </p:nvGrpSpPr>
        <p:grpSpPr>
          <a:xfrm>
            <a:off x="5618374" y="3261673"/>
            <a:ext cx="6373405" cy="3489719"/>
            <a:chOff x="0" y="0"/>
            <a:chExt cx="6478270" cy="2794000"/>
          </a:xfrm>
        </p:grpSpPr>
        <p:grpSp>
          <p:nvGrpSpPr>
            <p:cNvPr id="10" name="Group 9">
              <a:extLst>
                <a:ext uri="{FF2B5EF4-FFF2-40B4-BE49-F238E27FC236}">
                  <a16:creationId xmlns:a16="http://schemas.microsoft.com/office/drawing/2014/main" id="{F91E5013-12E5-26C0-4A75-61688A11B64A}"/>
                </a:ext>
              </a:extLst>
            </p:cNvPr>
            <p:cNvGrpSpPr/>
            <p:nvPr/>
          </p:nvGrpSpPr>
          <p:grpSpPr>
            <a:xfrm>
              <a:off x="0" y="0"/>
              <a:ext cx="6478270" cy="2794000"/>
              <a:chOff x="0" y="0"/>
              <a:chExt cx="6478270" cy="2794000"/>
            </a:xfrm>
          </p:grpSpPr>
          <p:pic>
            <p:nvPicPr>
              <p:cNvPr id="14" name="Picture 13">
                <a:extLst>
                  <a:ext uri="{FF2B5EF4-FFF2-40B4-BE49-F238E27FC236}">
                    <a16:creationId xmlns:a16="http://schemas.microsoft.com/office/drawing/2014/main" id="{D32ED42D-76DF-3BDE-2127-21560B6796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6478270" cy="2794000"/>
              </a:xfrm>
              <a:prstGeom prst="rect">
                <a:avLst/>
              </a:prstGeom>
              <a:ln w="19050">
                <a:solidFill>
                  <a:srgbClr val="002060"/>
                </a:solidFill>
              </a:ln>
            </p:spPr>
          </p:pic>
          <p:pic>
            <p:nvPicPr>
              <p:cNvPr id="15" name="Picture 14">
                <a:extLst>
                  <a:ext uri="{FF2B5EF4-FFF2-40B4-BE49-F238E27FC236}">
                    <a16:creationId xmlns:a16="http://schemas.microsoft.com/office/drawing/2014/main" id="{F0889678-37DE-5C1B-FED4-A0239224A336}"/>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593507" y="609696"/>
                <a:ext cx="918210" cy="728980"/>
              </a:xfrm>
              <a:prstGeom prst="rect">
                <a:avLst/>
              </a:prstGeom>
              <a:ln w="19050">
                <a:noFill/>
              </a:ln>
            </p:spPr>
          </p:pic>
        </p:grpSp>
        <p:grpSp>
          <p:nvGrpSpPr>
            <p:cNvPr id="11" name="Group 10">
              <a:extLst>
                <a:ext uri="{FF2B5EF4-FFF2-40B4-BE49-F238E27FC236}">
                  <a16:creationId xmlns:a16="http://schemas.microsoft.com/office/drawing/2014/main" id="{8FB0EB5C-0A3A-EB43-D95F-E4F8A6B3FF8F}"/>
                </a:ext>
              </a:extLst>
            </p:cNvPr>
            <p:cNvGrpSpPr/>
            <p:nvPr/>
          </p:nvGrpSpPr>
          <p:grpSpPr>
            <a:xfrm>
              <a:off x="3442914" y="0"/>
              <a:ext cx="3006089" cy="294005"/>
              <a:chOff x="0" y="0"/>
              <a:chExt cx="3006210" cy="294377"/>
            </a:xfrm>
          </p:grpSpPr>
          <p:sp>
            <p:nvSpPr>
              <p:cNvPr id="12" name="Rectangle: Rounded Corners 11">
                <a:extLst>
                  <a:ext uri="{FF2B5EF4-FFF2-40B4-BE49-F238E27FC236}">
                    <a16:creationId xmlns:a16="http://schemas.microsoft.com/office/drawing/2014/main" id="{F00616B1-9DFF-6FCA-EFF5-219D6191BF7E}"/>
                  </a:ext>
                </a:extLst>
              </p:cNvPr>
              <p:cNvSpPr/>
              <p:nvPr/>
            </p:nvSpPr>
            <p:spPr>
              <a:xfrm>
                <a:off x="0" y="8627"/>
                <a:ext cx="1470025" cy="285750"/>
              </a:xfrm>
              <a:prstGeom prst="roundRect">
                <a:avLst/>
              </a:prstGeom>
              <a:ln w="19050">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13" name="Rectangle: Rounded Corners 12">
                <a:extLst>
                  <a:ext uri="{FF2B5EF4-FFF2-40B4-BE49-F238E27FC236}">
                    <a16:creationId xmlns:a16="http://schemas.microsoft.com/office/drawing/2014/main" id="{B35062B2-598B-2328-19A5-31F8A60A2136}"/>
                  </a:ext>
                </a:extLst>
              </p:cNvPr>
              <p:cNvSpPr/>
              <p:nvPr/>
            </p:nvSpPr>
            <p:spPr>
              <a:xfrm>
                <a:off x="2406770" y="0"/>
                <a:ext cx="599440" cy="285750"/>
              </a:xfrm>
              <a:prstGeom prst="roundRect">
                <a:avLst/>
              </a:prstGeom>
              <a:ln w="19050">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grpSp>
      </p:grpSp>
      <p:sp>
        <p:nvSpPr>
          <p:cNvPr id="2" name="TextBox 1">
            <a:extLst>
              <a:ext uri="{FF2B5EF4-FFF2-40B4-BE49-F238E27FC236}">
                <a16:creationId xmlns:a16="http://schemas.microsoft.com/office/drawing/2014/main" id="{6E647C08-BCA2-295A-905A-36E42F20B480}"/>
              </a:ext>
            </a:extLst>
          </p:cNvPr>
          <p:cNvSpPr txBox="1"/>
          <p:nvPr/>
        </p:nvSpPr>
        <p:spPr>
          <a:xfrm>
            <a:off x="189271" y="98324"/>
            <a:ext cx="5611762" cy="646331"/>
          </a:xfrm>
          <a:prstGeom prst="rect">
            <a:avLst/>
          </a:prstGeom>
          <a:solidFill>
            <a:schemeClr val="accent2">
              <a:lumMod val="40000"/>
              <a:lumOff val="60000"/>
            </a:schemeClr>
          </a:solidFill>
          <a:ln w="19050">
            <a:solidFill>
              <a:srgbClr val="002060"/>
            </a:solidFill>
          </a:ln>
        </p:spPr>
        <p:txBody>
          <a:bodyPr wrap="square" rtlCol="0">
            <a:spAutoFit/>
          </a:bodyPr>
          <a:lstStyle/>
          <a:p>
            <a:pPr algn="ctr"/>
            <a:r>
              <a:rPr lang="en-IN" sz="2000" b="1" dirty="0">
                <a:solidFill>
                  <a:srgbClr val="7030A0"/>
                </a:solidFill>
                <a:latin typeface="Baloo Bhai 2" panose="03080502040302020200" pitchFamily="66" charset="0"/>
                <a:cs typeface="Baloo Bhai 2" panose="03080502040302020200" pitchFamily="66" charset="0"/>
              </a:rPr>
              <a:t>Digital</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Signature</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Enrolment</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P</a:t>
            </a:r>
            <a:r>
              <a:rPr lang="gu-IN" sz="2000" b="1" dirty="0">
                <a:solidFill>
                  <a:srgbClr val="7030A0"/>
                </a:solidFill>
                <a:latin typeface="Baloo Bhai 2" panose="03080502040302020200" pitchFamily="66" charset="0"/>
                <a:cs typeface="Baloo Bhai 2" panose="03080502040302020200" pitchFamily="66" charset="0"/>
              </a:rPr>
              <a:t>rocess</a:t>
            </a:r>
            <a:r>
              <a:rPr lang="en-IN" sz="2000" b="1" dirty="0">
                <a:solidFill>
                  <a:srgbClr val="7030A0"/>
                </a:solidFill>
                <a:latin typeface="Baloo Bhai 2" panose="03080502040302020200" pitchFamily="66" charset="0"/>
                <a:cs typeface="Baloo Bhai 2" panose="03080502040302020200" pitchFamily="66" charset="0"/>
              </a:rPr>
              <a:t> &amp; S</a:t>
            </a:r>
            <a:r>
              <a:rPr lang="gu-IN" sz="2000" b="1" dirty="0">
                <a:solidFill>
                  <a:srgbClr val="7030A0"/>
                </a:solidFill>
                <a:latin typeface="Baloo Bhai 2" panose="03080502040302020200" pitchFamily="66" charset="0"/>
                <a:cs typeface="Baloo Bhai 2" panose="03080502040302020200" pitchFamily="66" charset="0"/>
              </a:rPr>
              <a:t>ettings</a:t>
            </a:r>
            <a:r>
              <a:rPr lang="en-IN" sz="2000" b="1" dirty="0">
                <a:solidFill>
                  <a:srgbClr val="7030A0"/>
                </a:solidFill>
                <a:latin typeface="Baloo Bhai 2" panose="03080502040302020200" pitchFamily="66" charset="0"/>
                <a:cs typeface="Baloo Bhai 2" panose="03080502040302020200" pitchFamily="66" charset="0"/>
              </a:rPr>
              <a:t> </a:t>
            </a:r>
            <a:endParaRPr lang="gu-IN" sz="2000" b="1" dirty="0">
              <a:solidFill>
                <a:srgbClr val="7030A0"/>
              </a:solidFill>
              <a:latin typeface="Baloo Bhai 2" panose="03080502040302020200" pitchFamily="66" charset="0"/>
              <a:cs typeface="Baloo Bhai 2" panose="03080502040302020200" pitchFamily="66" charset="0"/>
            </a:endParaRPr>
          </a:p>
          <a:p>
            <a:pPr algn="ctr"/>
            <a:r>
              <a:rPr lang="gu-IN" sz="1600" b="1" dirty="0">
                <a:solidFill>
                  <a:srgbClr val="7030A0"/>
                </a:solidFill>
                <a:latin typeface="Baloo Bhai 2" panose="03080502040302020200" pitchFamily="66" charset="0"/>
                <a:cs typeface="Baloo Bhai 2" panose="03080502040302020200" pitchFamily="66" charset="0"/>
              </a:rPr>
              <a:t>ડીઝીટલ સીગ્નેચર પ્રોસેસ અને તેના સેટિંગ માટેની પ્રક્રિયા.</a:t>
            </a:r>
          </a:p>
        </p:txBody>
      </p:sp>
      <p:sp>
        <p:nvSpPr>
          <p:cNvPr id="16" name="Text Box 3">
            <a:extLst>
              <a:ext uri="{FF2B5EF4-FFF2-40B4-BE49-F238E27FC236}">
                <a16:creationId xmlns:a16="http://schemas.microsoft.com/office/drawing/2014/main" id="{106CA976-67DA-32AF-5A0E-443917CA935E}"/>
              </a:ext>
            </a:extLst>
          </p:cNvPr>
          <p:cNvSpPr txBox="1">
            <a:spLocks noChangeArrowheads="1"/>
          </p:cNvSpPr>
          <p:nvPr/>
        </p:nvSpPr>
        <p:spPr bwMode="auto">
          <a:xfrm>
            <a:off x="6157335" y="2095221"/>
            <a:ext cx="5596910" cy="1109852"/>
          </a:xfrm>
          <a:prstGeom prst="rect">
            <a:avLst/>
          </a:prstGeom>
          <a:solidFill>
            <a:schemeClr val="accent1">
              <a:lumMod val="40000"/>
              <a:lumOff val="60000"/>
            </a:schemeClr>
          </a:solidFill>
          <a:ln w="19050">
            <a:solidFill>
              <a:srgbClr val="000000"/>
            </a:solidFill>
            <a:miter lim="800000"/>
            <a:headEnd/>
            <a:tailEnd/>
          </a:ln>
        </p:spPr>
        <p:txBody>
          <a:bodyPr rot="0" vert="horz" wrap="square" lIns="91440" tIns="45720" rIns="91440" bIns="45720" anchor="t" anchorCtr="0" upright="1">
            <a:noAutofit/>
          </a:bodyPr>
          <a:lstStyle/>
          <a:p>
            <a:pPr marL="342900" indent="-342900">
              <a:lnSpc>
                <a:spcPct val="107000"/>
              </a:lnSpc>
              <a:buFont typeface="Wingdings" panose="05000000000000000000" pitchFamily="2" charset="2"/>
              <a:buChar char=""/>
            </a:pP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p-6 થી </a:t>
            </a:r>
            <a:r>
              <a:rPr lang="gu-IN" sz="1600" b="1" kern="100" dirty="0">
                <a:latin typeface="Baloo Bhai 2" panose="03080502040302020200" pitchFamily="66" charset="0"/>
                <a:ea typeface="Calibri" panose="020F0502020204030204" pitchFamily="34" charset="0"/>
                <a:cs typeface="Baloo Bhai 2" panose="03080502040302020200" pitchFamily="66" charset="0"/>
              </a:rPr>
              <a:t>DSC</a:t>
            </a:r>
            <a:r>
              <a:rPr lang="gu-IN" sz="1600" kern="100" dirty="0">
                <a:latin typeface="Baloo Bhai 2" panose="03080502040302020200" pitchFamily="66" charset="0"/>
                <a:ea typeface="Calibri" panose="020F0502020204030204" pitchFamily="34" charset="0"/>
                <a:cs typeface="Baloo Bhai 2" panose="03080502040302020200" pitchFamily="66" charset="0"/>
              </a:rPr>
              <a:t> નો પાસવર્ડ </a:t>
            </a:r>
            <a:r>
              <a:rPr lang="gu-IN" sz="1600" b="1" kern="100" dirty="0">
                <a:latin typeface="Baloo Bhai 2" panose="03080502040302020200" pitchFamily="66" charset="0"/>
                <a:ea typeface="Calibri" panose="020F0502020204030204" pitchFamily="34" charset="0"/>
                <a:cs typeface="Baloo Bhai 2" panose="03080502040302020200" pitchFamily="66" charset="0"/>
              </a:rPr>
              <a:t>Enter</a:t>
            </a:r>
            <a:r>
              <a:rPr lang="gu-IN" sz="1600" kern="100" dirty="0">
                <a:latin typeface="Baloo Bhai 2" panose="03080502040302020200" pitchFamily="66" charset="0"/>
                <a:ea typeface="Calibri" panose="020F0502020204030204" pitchFamily="34" charset="0"/>
                <a:cs typeface="Baloo Bhai 2" panose="03080502040302020200" pitchFamily="66" charset="0"/>
              </a:rPr>
              <a:t> કરવાનો રહેશે જેથી </a:t>
            </a:r>
            <a:r>
              <a:rPr lang="gu-IN" sz="1600" b="1" kern="100" dirty="0">
                <a:latin typeface="Baloo Bhai 2" panose="03080502040302020200" pitchFamily="66" charset="0"/>
                <a:ea typeface="Calibri" panose="020F0502020204030204" pitchFamily="34" charset="0"/>
                <a:cs typeface="Baloo Bhai 2" panose="03080502040302020200" pitchFamily="66" charset="0"/>
              </a:rPr>
              <a:t>DSC Enroll</a:t>
            </a:r>
            <a:r>
              <a:rPr lang="gu-IN" sz="1600" kern="100" dirty="0">
                <a:latin typeface="Baloo Bhai 2" panose="03080502040302020200" pitchFamily="66" charset="0"/>
                <a:ea typeface="Calibri" panose="020F0502020204030204" pitchFamily="34" charset="0"/>
                <a:cs typeface="Baloo Bhai 2" panose="03080502040302020200" pitchFamily="66" charset="0"/>
              </a:rPr>
              <a:t> થઇ જશે.</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a:p>
            <a:pPr marL="342900" indent="-342900">
              <a:lnSpc>
                <a:spcPct val="107000"/>
              </a:lnSpc>
              <a:buFont typeface="Wingdings" panose="05000000000000000000" pitchFamily="2" charset="2"/>
              <a:buChar char=""/>
            </a:pP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p-7 </a:t>
            </a:r>
            <a:r>
              <a:rPr lang="gu-IN" sz="1600" kern="100" dirty="0">
                <a:latin typeface="Baloo Bhai 2" panose="03080502040302020200" pitchFamily="66" charset="0"/>
                <a:ea typeface="Calibri" panose="020F0502020204030204" pitchFamily="34" charset="0"/>
                <a:cs typeface="Baloo Bhai 2" panose="03080502040302020200" pitchFamily="66" charset="0"/>
              </a:rPr>
              <a:t>મુજબ</a:t>
            </a:r>
            <a:r>
              <a:rPr lang="gu-IN" sz="1600" b="1" i="0" dirty="0">
                <a:effectLst/>
                <a:latin typeface="Baloo Bhai 2" panose="03080502040302020200" pitchFamily="66" charset="0"/>
                <a:cs typeface="Baloo Bhai 2" panose="03080502040302020200" pitchFamily="66" charset="0"/>
              </a:rPr>
              <a:t> Enroll Successfully </a:t>
            </a:r>
            <a:r>
              <a:rPr lang="gu-IN" sz="1600" i="0" dirty="0">
                <a:effectLst/>
                <a:latin typeface="Baloo Bhai 2" panose="03080502040302020200" pitchFamily="66" charset="0"/>
                <a:cs typeface="Baloo Bhai 2" panose="03080502040302020200" pitchFamily="66" charset="0"/>
              </a:rPr>
              <a:t>નો મેસેજ વશે ત્યાં </a:t>
            </a:r>
            <a:r>
              <a:rPr lang="gu-IN" sz="1600" b="1" i="0" dirty="0">
                <a:effectLst/>
                <a:latin typeface="Baloo Bhai 2" panose="03080502040302020200" pitchFamily="66" charset="0"/>
                <a:cs typeface="Baloo Bhai 2" panose="03080502040302020200" pitchFamily="66" charset="0"/>
              </a:rPr>
              <a:t>ok </a:t>
            </a:r>
            <a:r>
              <a:rPr lang="gu-IN" sz="1600" i="0" dirty="0">
                <a:effectLst/>
                <a:latin typeface="Baloo Bhai 2" panose="03080502040302020200" pitchFamily="66" charset="0"/>
                <a:cs typeface="Baloo Bhai 2" panose="03080502040302020200" pitchFamily="66" charset="0"/>
              </a:rPr>
              <a:t>કિલક </a:t>
            </a:r>
            <a:r>
              <a:rPr lang="gu-IN" sz="1600" b="1" i="0" dirty="0">
                <a:effectLst/>
                <a:latin typeface="Baloo Bhai 2" panose="03080502040302020200" pitchFamily="66" charset="0"/>
                <a:cs typeface="Baloo Bhai 2" panose="03080502040302020200" pitchFamily="66" charset="0"/>
              </a:rPr>
              <a:t>Digital Signature Enrolment </a:t>
            </a:r>
            <a:r>
              <a:rPr lang="gu-IN" sz="1600" i="0" dirty="0">
                <a:effectLst/>
                <a:latin typeface="Baloo Bhai 2" panose="03080502040302020200" pitchFamily="66" charset="0"/>
                <a:cs typeface="Baloo Bhai 2" panose="03080502040302020200" pitchFamily="66" charset="0"/>
              </a:rPr>
              <a:t>થઇ ગઈ છે</a:t>
            </a:r>
            <a:r>
              <a:rPr lang="gu-IN" sz="1600" kern="100" dirty="0">
                <a:latin typeface="Baloo Bhai 2" panose="03080502040302020200" pitchFamily="66" charset="0"/>
                <a:ea typeface="Calibri" panose="020F0502020204030204" pitchFamily="34" charset="0"/>
                <a:cs typeface="Baloo Bhai 2" panose="03080502040302020200" pitchFamily="66" charset="0"/>
              </a:rPr>
              <a:t>.</a:t>
            </a:r>
            <a:r>
              <a:rPr lang="en-IN" sz="1600" kern="100" dirty="0">
                <a:latin typeface="Baloo Bhai 2" panose="03080502040302020200" pitchFamily="66" charset="0"/>
                <a:ea typeface="Calibri" panose="020F0502020204030204" pitchFamily="34" charset="0"/>
                <a:cs typeface="Baloo Bhai 2" panose="03080502040302020200" pitchFamily="66" charset="0"/>
              </a:rPr>
              <a:t> </a:t>
            </a:r>
            <a:endParaRPr lang="gu-IN" sz="1600" i="0" dirty="0">
              <a:effectLst/>
              <a:latin typeface="Baloo Bhai 2" panose="03080502040302020200" pitchFamily="66" charset="0"/>
              <a:cs typeface="Baloo Bhai 2" panose="03080502040302020200" pitchFamily="66" charset="0"/>
            </a:endParaRPr>
          </a:p>
        </p:txBody>
      </p:sp>
      <p:sp>
        <p:nvSpPr>
          <p:cNvPr id="17" name="TextBox 16">
            <a:extLst>
              <a:ext uri="{FF2B5EF4-FFF2-40B4-BE49-F238E27FC236}">
                <a16:creationId xmlns:a16="http://schemas.microsoft.com/office/drawing/2014/main" id="{3294417E-76E2-64A7-7881-CF3A9493678D}"/>
              </a:ext>
            </a:extLst>
          </p:cNvPr>
          <p:cNvSpPr txBox="1"/>
          <p:nvPr/>
        </p:nvSpPr>
        <p:spPr>
          <a:xfrm>
            <a:off x="4682980" y="2537051"/>
            <a:ext cx="1030201" cy="475615"/>
          </a:xfrm>
          <a:prstGeom prst="rect">
            <a:avLst/>
          </a:prstGeom>
          <a:solidFill>
            <a:schemeClr val="accent1">
              <a:lumMod val="40000"/>
              <a:lumOff val="60000"/>
            </a:schemeClr>
          </a:solidFill>
          <a:ln w="19050"/>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6</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8" name="TextBox 17">
            <a:extLst>
              <a:ext uri="{FF2B5EF4-FFF2-40B4-BE49-F238E27FC236}">
                <a16:creationId xmlns:a16="http://schemas.microsoft.com/office/drawing/2014/main" id="{CF23867A-4D09-1C31-33F1-CD003FA1FBA6}"/>
              </a:ext>
            </a:extLst>
          </p:cNvPr>
          <p:cNvSpPr txBox="1"/>
          <p:nvPr/>
        </p:nvSpPr>
        <p:spPr>
          <a:xfrm>
            <a:off x="7322339" y="4612239"/>
            <a:ext cx="1030201" cy="475615"/>
          </a:xfrm>
          <a:prstGeom prst="rect">
            <a:avLst/>
          </a:prstGeom>
          <a:solidFill>
            <a:schemeClr val="accent1">
              <a:lumMod val="40000"/>
              <a:lumOff val="60000"/>
            </a:schemeClr>
          </a:solidFill>
          <a:ln w="19050"/>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7</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9" name="Text Box 3">
            <a:extLst>
              <a:ext uri="{FF2B5EF4-FFF2-40B4-BE49-F238E27FC236}">
                <a16:creationId xmlns:a16="http://schemas.microsoft.com/office/drawing/2014/main" id="{A8F0DD4A-0F6A-4EFF-D1D0-A03F65EEDE79}"/>
              </a:ext>
            </a:extLst>
          </p:cNvPr>
          <p:cNvSpPr txBox="1">
            <a:spLocks noChangeArrowheads="1"/>
          </p:cNvSpPr>
          <p:nvPr/>
        </p:nvSpPr>
        <p:spPr bwMode="auto">
          <a:xfrm>
            <a:off x="118302" y="5521137"/>
            <a:ext cx="5379411" cy="1230255"/>
          </a:xfrm>
          <a:prstGeom prst="rect">
            <a:avLst/>
          </a:prstGeom>
          <a:solidFill>
            <a:schemeClr val="accent1">
              <a:lumMod val="40000"/>
              <a:lumOff val="60000"/>
            </a:schemeClr>
          </a:solidFill>
          <a:ln w="19050">
            <a:solidFill>
              <a:srgbClr val="000000"/>
            </a:solidFill>
            <a:miter lim="800000"/>
            <a:headEnd/>
            <a:tailEnd/>
          </a:ln>
        </p:spPr>
        <p:txBody>
          <a:bodyPr rot="0" vert="horz" wrap="square" lIns="91440" tIns="45720" rIns="91440" bIns="45720" anchor="t" anchorCtr="0" upright="1">
            <a:noAutofit/>
          </a:bodyPr>
          <a:lstStyle/>
          <a:p>
            <a:pPr marL="342900" indent="-342900">
              <a:lnSpc>
                <a:spcPct val="107000"/>
              </a:lnSpc>
              <a:buFont typeface="Wingdings" panose="05000000000000000000" pitchFamily="2" charset="2"/>
              <a:buChar char=""/>
            </a:pP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p-6 </a:t>
            </a:r>
            <a:r>
              <a:rPr lang="gu-IN" sz="1600" kern="100" dirty="0">
                <a:latin typeface="Baloo Bhai 2" panose="03080502040302020200" pitchFamily="66" charset="0"/>
                <a:ea typeface="Calibri" panose="020F0502020204030204" pitchFamily="34" charset="0"/>
                <a:cs typeface="Baloo Bhai 2" panose="03080502040302020200" pitchFamily="66" charset="0"/>
              </a:rPr>
              <a:t>મુજબ</a:t>
            </a:r>
            <a:r>
              <a:rPr lang="gu-IN" sz="1600" b="1" i="0" dirty="0">
                <a:effectLst/>
                <a:latin typeface="Baloo Bhai 2" panose="03080502040302020200" pitchFamily="66" charset="0"/>
                <a:cs typeface="Baloo Bhai 2" panose="03080502040302020200" pitchFamily="66" charset="0"/>
              </a:rPr>
              <a:t> Digital Signature Enrolment</a:t>
            </a:r>
            <a:r>
              <a:rPr lang="gu-IN" sz="1600" i="0" dirty="0">
                <a:effectLst/>
                <a:latin typeface="Baloo Bhai 2" panose="03080502040302020200" pitchFamily="66" charset="0"/>
                <a:cs typeface="Baloo Bhai 2" panose="03080502040302020200" pitchFamily="66" charset="0"/>
              </a:rPr>
              <a:t> ની પોસેસ પૂર્ણ થયા બાદ આગળના અન્ય તમામ સેટિંગ પ્રોસેસ કરવાની </a:t>
            </a:r>
            <a:r>
              <a:rPr lang="gu-IN" sz="1600" kern="100" dirty="0">
                <a:latin typeface="Baloo Bhai 2" panose="03080502040302020200" pitchFamily="66" charset="0"/>
                <a:ea typeface="Calibri" panose="020F0502020204030204" pitchFamily="34" charset="0"/>
                <a:cs typeface="Baloo Bhai 2" panose="03080502040302020200" pitchFamily="66" charset="0"/>
              </a:rPr>
              <a:t>થશે.</a:t>
            </a:r>
            <a:r>
              <a:rPr lang="en-IN" sz="1600" kern="100" dirty="0">
                <a:latin typeface="Baloo Bhai 2" panose="03080502040302020200" pitchFamily="66" charset="0"/>
                <a:ea typeface="Calibri" panose="020F0502020204030204" pitchFamily="34" charset="0"/>
                <a:cs typeface="Baloo Bhai 2" panose="03080502040302020200" pitchFamily="66" charset="0"/>
              </a:rPr>
              <a:t> </a:t>
            </a:r>
            <a:endParaRPr lang="gu-IN" sz="1600" kern="100" dirty="0">
              <a:latin typeface="Baloo Bhai 2" panose="03080502040302020200" pitchFamily="66" charset="0"/>
              <a:ea typeface="Calibri" panose="020F0502020204030204" pitchFamily="34" charset="0"/>
              <a:cs typeface="Baloo Bhai 2" panose="03080502040302020200" pitchFamily="66" charset="0"/>
            </a:endParaRPr>
          </a:p>
          <a:p>
            <a:pPr marL="342900" indent="-342900">
              <a:lnSpc>
                <a:spcPct val="107000"/>
              </a:lnSpc>
              <a:buFont typeface="Wingdings" panose="05000000000000000000" pitchFamily="2" charset="2"/>
              <a:buChar char=""/>
            </a:pPr>
            <a:r>
              <a:rPr lang="gu-IN" sz="1600" i="0" dirty="0">
                <a:effectLst/>
                <a:latin typeface="Baloo Bhai 2" panose="03080502040302020200" pitchFamily="66" charset="0"/>
                <a:cs typeface="Baloo Bhai 2" panose="03080502040302020200" pitchFamily="66" charset="0"/>
              </a:rPr>
              <a:t>જેમાં </a:t>
            </a: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p-7 </a:t>
            </a:r>
            <a:r>
              <a:rPr lang="gu-IN" sz="1600" kern="100" dirty="0">
                <a:latin typeface="Baloo Bhai 2" panose="03080502040302020200" pitchFamily="66" charset="0"/>
                <a:ea typeface="Calibri" panose="020F0502020204030204" pitchFamily="34" charset="0"/>
                <a:cs typeface="Baloo Bhai 2" panose="03080502040302020200" pitchFamily="66" charset="0"/>
              </a:rPr>
              <a:t>મુજબ</a:t>
            </a:r>
            <a:r>
              <a:rPr lang="gu-IN" sz="1600" b="1" i="0" dirty="0">
                <a:effectLst/>
                <a:latin typeface="Baloo Bhai 2" panose="03080502040302020200" pitchFamily="66" charset="0"/>
                <a:cs typeface="Baloo Bhai 2" panose="03080502040302020200" pitchFamily="66" charset="0"/>
              </a:rPr>
              <a:t> V</a:t>
            </a:r>
            <a:r>
              <a:rPr lang="en-US" sz="1600" b="1" i="0" dirty="0" err="1">
                <a:effectLst/>
                <a:latin typeface="Baloo Bhai 2" panose="03080502040302020200" pitchFamily="66" charset="0"/>
                <a:cs typeface="Baloo Bhai 2" panose="03080502040302020200" pitchFamily="66" charset="0"/>
              </a:rPr>
              <a:t>iew</a:t>
            </a:r>
            <a:r>
              <a:rPr lang="en-US" sz="1600" b="1" i="0" dirty="0">
                <a:effectLst/>
                <a:latin typeface="Baloo Bhai 2" panose="03080502040302020200" pitchFamily="66" charset="0"/>
                <a:cs typeface="Baloo Bhai 2" panose="03080502040302020200" pitchFamily="66" charset="0"/>
              </a:rPr>
              <a:t> Certificate Details and Process For </a:t>
            </a:r>
            <a:r>
              <a:rPr lang="gu-IN" sz="1600" b="1" i="0" dirty="0">
                <a:effectLst/>
                <a:latin typeface="Baloo Bhai 2" panose="03080502040302020200" pitchFamily="66" charset="0"/>
                <a:cs typeface="Baloo Bhai 2" panose="03080502040302020200" pitchFamily="66" charset="0"/>
              </a:rPr>
              <a:t>Enrolment</a:t>
            </a:r>
            <a:r>
              <a:rPr lang="gu-IN" sz="1600" i="0" dirty="0">
                <a:effectLst/>
                <a:latin typeface="Baloo Bhai 2" panose="03080502040302020200" pitchFamily="66" charset="0"/>
                <a:cs typeface="Baloo Bhai 2" panose="03080502040302020200" pitchFamily="66" charset="0"/>
              </a:rPr>
              <a:t> </a:t>
            </a:r>
            <a:r>
              <a:rPr lang="gu-IN" sz="1600" dirty="0">
                <a:latin typeface="Baloo Bhai 2" panose="03080502040302020200" pitchFamily="66" charset="0"/>
                <a:cs typeface="Baloo Bhai 2" panose="03080502040302020200" pitchFamily="66" charset="0"/>
              </a:rPr>
              <a:t>ઓપ્શન પર કિલક કરવું.</a:t>
            </a:r>
            <a:r>
              <a:rPr lang="en-IN" sz="1600" kern="100" dirty="0">
                <a:latin typeface="Baloo Bhai 2" panose="03080502040302020200" pitchFamily="66" charset="0"/>
                <a:ea typeface="Calibri" panose="020F0502020204030204" pitchFamily="34" charset="0"/>
                <a:cs typeface="Baloo Bhai 2" panose="03080502040302020200" pitchFamily="66" charset="0"/>
              </a:rPr>
              <a:t> </a:t>
            </a:r>
            <a:endParaRPr lang="gu-IN" sz="1600" i="0" dirty="0">
              <a:effectLst/>
              <a:latin typeface="Baloo Bhai 2" panose="03080502040302020200" pitchFamily="66" charset="0"/>
              <a:cs typeface="Baloo Bhai 2" panose="03080502040302020200" pitchFamily="66" charset="0"/>
            </a:endParaRPr>
          </a:p>
          <a:p>
            <a:pPr marL="342900" indent="-342900">
              <a:lnSpc>
                <a:spcPct val="107000"/>
              </a:lnSpc>
              <a:buFont typeface="Wingdings" panose="05000000000000000000" pitchFamily="2" charset="2"/>
              <a:buChar char=""/>
            </a:pPr>
            <a:endParaRPr lang="gu-IN" sz="1600" i="0" dirty="0">
              <a:effectLst/>
              <a:latin typeface="Baloo Bhai 2" panose="03080502040302020200" pitchFamily="66" charset="0"/>
              <a:cs typeface="Baloo Bhai 2" panose="03080502040302020200" pitchFamily="66" charset="0"/>
            </a:endParaRPr>
          </a:p>
        </p:txBody>
      </p:sp>
      <p:pic>
        <p:nvPicPr>
          <p:cNvPr id="23" name="Picture 22">
            <a:extLst>
              <a:ext uri="{FF2B5EF4-FFF2-40B4-BE49-F238E27FC236}">
                <a16:creationId xmlns:a16="http://schemas.microsoft.com/office/drawing/2014/main" id="{18655003-2043-0148-5E42-6A190D07ADFA}"/>
              </a:ext>
            </a:extLst>
          </p:cNvPr>
          <p:cNvPicPr>
            <a:picLocks noChangeAspect="1"/>
          </p:cNvPicPr>
          <p:nvPr/>
        </p:nvPicPr>
        <p:blipFill>
          <a:blip r:embed="rId6"/>
          <a:stretch>
            <a:fillRect/>
          </a:stretch>
        </p:blipFill>
        <p:spPr>
          <a:xfrm>
            <a:off x="6288820" y="126624"/>
            <a:ext cx="5333939" cy="1940297"/>
          </a:xfrm>
          <a:prstGeom prst="rect">
            <a:avLst/>
          </a:prstGeom>
          <a:ln w="19050">
            <a:solidFill>
              <a:srgbClr val="002060"/>
            </a:solidFill>
          </a:ln>
        </p:spPr>
      </p:pic>
      <p:sp>
        <p:nvSpPr>
          <p:cNvPr id="24" name="TextBox 23">
            <a:extLst>
              <a:ext uri="{FF2B5EF4-FFF2-40B4-BE49-F238E27FC236}">
                <a16:creationId xmlns:a16="http://schemas.microsoft.com/office/drawing/2014/main" id="{BBFFB7FB-E299-048F-6BF5-8B464395EA28}"/>
              </a:ext>
            </a:extLst>
          </p:cNvPr>
          <p:cNvSpPr txBox="1"/>
          <p:nvPr/>
        </p:nvSpPr>
        <p:spPr>
          <a:xfrm>
            <a:off x="9605385" y="269040"/>
            <a:ext cx="1030201" cy="475615"/>
          </a:xfrm>
          <a:prstGeom prst="rect">
            <a:avLst/>
          </a:prstGeom>
          <a:solidFill>
            <a:schemeClr val="accent1">
              <a:lumMod val="40000"/>
              <a:lumOff val="60000"/>
            </a:schemeClr>
          </a:solidFill>
          <a:ln w="19050"/>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Step-5</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5" name="Text Box 3">
            <a:extLst>
              <a:ext uri="{FF2B5EF4-FFF2-40B4-BE49-F238E27FC236}">
                <a16:creationId xmlns:a16="http://schemas.microsoft.com/office/drawing/2014/main" id="{8F5934DF-C728-752B-0A94-BF3EAFD2C088}"/>
              </a:ext>
            </a:extLst>
          </p:cNvPr>
          <p:cNvSpPr txBox="1">
            <a:spLocks noChangeArrowheads="1"/>
          </p:cNvSpPr>
          <p:nvPr/>
        </p:nvSpPr>
        <p:spPr bwMode="auto">
          <a:xfrm>
            <a:off x="247459" y="790670"/>
            <a:ext cx="5596910" cy="843000"/>
          </a:xfrm>
          <a:prstGeom prst="rect">
            <a:avLst/>
          </a:prstGeom>
          <a:solidFill>
            <a:schemeClr val="accent1">
              <a:lumMod val="40000"/>
              <a:lumOff val="60000"/>
            </a:schemeClr>
          </a:solidFill>
          <a:ln w="19050">
            <a:solidFill>
              <a:srgbClr val="000000"/>
            </a:solidFill>
            <a:miter lim="800000"/>
            <a:headEnd/>
            <a:tailEnd/>
          </a:ln>
        </p:spPr>
        <p:txBody>
          <a:bodyPr rot="0" vert="horz" wrap="square" lIns="91440" tIns="45720" rIns="91440" bIns="45720" anchor="t" anchorCtr="0" upright="1">
            <a:noAutofit/>
          </a:bodyPr>
          <a:lstStyle/>
          <a:p>
            <a:pPr marL="342900" indent="-342900">
              <a:lnSpc>
                <a:spcPct val="107000"/>
              </a:lnSpc>
              <a:buFont typeface="Wingdings" panose="05000000000000000000" pitchFamily="2" charset="2"/>
              <a:buChar char=""/>
            </a:pP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p-5 Digital Signature </a:t>
            </a:r>
            <a:r>
              <a:rPr lang="gu-IN" sz="1600" i="0" dirty="0">
                <a:effectLst/>
                <a:latin typeface="Baloo Bhai 2" panose="03080502040302020200" pitchFamily="66" charset="0"/>
                <a:cs typeface="Baloo Bhai 2" panose="03080502040302020200" pitchFamily="66" charset="0"/>
              </a:rPr>
              <a:t>માં </a:t>
            </a:r>
            <a:r>
              <a:rPr lang="gu-IN" sz="1600" kern="100" dirty="0">
                <a:latin typeface="Baloo Bhai 2" panose="03080502040302020200" pitchFamily="66" charset="0"/>
                <a:ea typeface="Calibri" panose="020F0502020204030204" pitchFamily="34" charset="0"/>
                <a:cs typeface="Baloo Bhai 2" panose="03080502040302020200" pitchFamily="66" charset="0"/>
              </a:rPr>
              <a:t>વ્યક્તિના નામ પર </a:t>
            </a:r>
            <a:r>
              <a:rPr lang="gu-IN" sz="1600" b="1" kern="100" dirty="0">
                <a:latin typeface="Baloo Bhai 2" panose="03080502040302020200" pitchFamily="66" charset="0"/>
                <a:ea typeface="Calibri" panose="020F0502020204030204" pitchFamily="34" charset="0"/>
                <a:cs typeface="Baloo Bhai 2" panose="03080502040302020200" pitchFamily="66" charset="0"/>
              </a:rPr>
              <a:t>OK</a:t>
            </a:r>
            <a:r>
              <a:rPr lang="gu-IN" sz="1600" kern="100" dirty="0">
                <a:latin typeface="Baloo Bhai 2" panose="03080502040302020200" pitchFamily="66" charset="0"/>
                <a:ea typeface="Calibri" panose="020F0502020204030204" pitchFamily="34" charset="0"/>
                <a:cs typeface="Baloo Bhai 2" panose="03080502040302020200" pitchFamily="66" charset="0"/>
              </a:rPr>
              <a:t> પર ક્લિક કર્યા બાદ </a:t>
            </a:r>
            <a:r>
              <a:rPr lang="en-US" sz="1600" b="1" kern="100" dirty="0">
                <a:latin typeface="Baloo Bhai 2" panose="03080502040302020200" pitchFamily="66" charset="0"/>
                <a:ea typeface="Calibri" panose="020F0502020204030204" pitchFamily="34" charset="0"/>
                <a:cs typeface="Baloo Bhai 2" panose="03080502040302020200" pitchFamily="66" charset="0"/>
              </a:rPr>
              <a:t>Step-6</a:t>
            </a:r>
            <a:r>
              <a:rPr lang="gu-IN" sz="1600" kern="100" dirty="0">
                <a:latin typeface="Baloo Bhai 2" panose="03080502040302020200" pitchFamily="66" charset="0"/>
                <a:ea typeface="Calibri" panose="020F0502020204030204" pitchFamily="34" charset="0"/>
                <a:cs typeface="Baloo Bhai 2" panose="03080502040302020200" pitchFamily="66" charset="0"/>
              </a:rPr>
              <a:t> થી </a:t>
            </a:r>
            <a:r>
              <a:rPr lang="gu-IN" sz="1600" b="1" kern="100" dirty="0">
                <a:latin typeface="Baloo Bhai 2" panose="03080502040302020200" pitchFamily="66" charset="0"/>
                <a:ea typeface="Calibri" panose="020F0502020204030204" pitchFamily="34" charset="0"/>
                <a:cs typeface="Baloo Bhai 2" panose="03080502040302020200" pitchFamily="66" charset="0"/>
              </a:rPr>
              <a:t>DSC</a:t>
            </a:r>
            <a:r>
              <a:rPr lang="gu-IN" sz="1600" kern="100" dirty="0">
                <a:latin typeface="Baloo Bhai 2" panose="03080502040302020200" pitchFamily="66" charset="0"/>
                <a:ea typeface="Calibri" panose="020F0502020204030204" pitchFamily="34" charset="0"/>
                <a:cs typeface="Baloo Bhai 2" panose="03080502040302020200" pitchFamily="66" charset="0"/>
              </a:rPr>
              <a:t> નો પાસવર્ડ </a:t>
            </a:r>
            <a:r>
              <a:rPr lang="gu-IN" sz="1600" b="1" kern="100" dirty="0">
                <a:latin typeface="Baloo Bhai 2" panose="03080502040302020200" pitchFamily="66" charset="0"/>
                <a:ea typeface="Calibri" panose="020F0502020204030204" pitchFamily="34" charset="0"/>
                <a:cs typeface="Baloo Bhai 2" panose="03080502040302020200" pitchFamily="66" charset="0"/>
              </a:rPr>
              <a:t>Enter</a:t>
            </a:r>
            <a:r>
              <a:rPr lang="gu-IN" sz="1600" kern="100" dirty="0">
                <a:latin typeface="Baloo Bhai 2" panose="03080502040302020200" pitchFamily="66" charset="0"/>
                <a:ea typeface="Calibri" panose="020F0502020204030204" pitchFamily="34" charset="0"/>
                <a:cs typeface="Baloo Bhai 2" panose="03080502040302020200" pitchFamily="66" charset="0"/>
              </a:rPr>
              <a:t> કરવાનો રહેશે જેથી </a:t>
            </a:r>
            <a:r>
              <a:rPr lang="gu-IN" sz="1600" b="1" kern="100" dirty="0">
                <a:latin typeface="Baloo Bhai 2" panose="03080502040302020200" pitchFamily="66" charset="0"/>
                <a:ea typeface="Calibri" panose="020F0502020204030204" pitchFamily="34" charset="0"/>
                <a:cs typeface="Baloo Bhai 2" panose="03080502040302020200" pitchFamily="66" charset="0"/>
              </a:rPr>
              <a:t>DSC Enroll</a:t>
            </a:r>
            <a:r>
              <a:rPr lang="gu-IN" sz="1600" kern="100" dirty="0">
                <a:latin typeface="Baloo Bhai 2" panose="03080502040302020200" pitchFamily="66" charset="0"/>
                <a:ea typeface="Calibri" panose="020F0502020204030204" pitchFamily="34" charset="0"/>
                <a:cs typeface="Baloo Bhai 2" panose="03080502040302020200" pitchFamily="66" charset="0"/>
              </a:rPr>
              <a:t> થઇ જશે.</a:t>
            </a:r>
            <a:endParaRPr lang="en-IN" sz="1600" kern="100" dirty="0">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4265023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2CA4753-8714-1F53-4356-75FA33BF879D}"/>
              </a:ext>
            </a:extLst>
          </p:cNvPr>
          <p:cNvGrpSpPr/>
          <p:nvPr/>
        </p:nvGrpSpPr>
        <p:grpSpPr>
          <a:xfrm>
            <a:off x="143092" y="643053"/>
            <a:ext cx="6653981" cy="3431458"/>
            <a:chOff x="0" y="0"/>
            <a:chExt cx="6141085" cy="2802473"/>
          </a:xfrm>
        </p:grpSpPr>
        <p:pic>
          <p:nvPicPr>
            <p:cNvPr id="4" name="Picture 3">
              <a:extLst>
                <a:ext uri="{FF2B5EF4-FFF2-40B4-BE49-F238E27FC236}">
                  <a16:creationId xmlns:a16="http://schemas.microsoft.com/office/drawing/2014/main" id="{D74FDD25-80CC-4598-C04D-ECFAB6438C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141085" cy="2799715"/>
            </a:xfrm>
            <a:prstGeom prst="rect">
              <a:avLst/>
            </a:prstGeom>
            <a:ln>
              <a:solidFill>
                <a:srgbClr val="002060"/>
              </a:solidFill>
            </a:ln>
          </p:spPr>
        </p:pic>
        <p:grpSp>
          <p:nvGrpSpPr>
            <p:cNvPr id="5" name="Group 4">
              <a:extLst>
                <a:ext uri="{FF2B5EF4-FFF2-40B4-BE49-F238E27FC236}">
                  <a16:creationId xmlns:a16="http://schemas.microsoft.com/office/drawing/2014/main" id="{74961232-FCEF-32FD-B91A-0B213FB39425}"/>
                </a:ext>
              </a:extLst>
            </p:cNvPr>
            <p:cNvGrpSpPr/>
            <p:nvPr/>
          </p:nvGrpSpPr>
          <p:grpSpPr>
            <a:xfrm>
              <a:off x="1701579" y="0"/>
              <a:ext cx="4392485" cy="1306195"/>
              <a:chOff x="0" y="0"/>
              <a:chExt cx="4403055" cy="1306763"/>
            </a:xfrm>
          </p:grpSpPr>
          <p:grpSp>
            <p:nvGrpSpPr>
              <p:cNvPr id="12" name="Group 11">
                <a:extLst>
                  <a:ext uri="{FF2B5EF4-FFF2-40B4-BE49-F238E27FC236}">
                    <a16:creationId xmlns:a16="http://schemas.microsoft.com/office/drawing/2014/main" id="{71166D8F-3E78-E9DF-7B1A-8A84150BD757}"/>
                  </a:ext>
                </a:extLst>
              </p:cNvPr>
              <p:cNvGrpSpPr/>
              <p:nvPr/>
            </p:nvGrpSpPr>
            <p:grpSpPr>
              <a:xfrm>
                <a:off x="1396785" y="0"/>
                <a:ext cx="3006270" cy="294377"/>
                <a:chOff x="-60" y="0"/>
                <a:chExt cx="3006270" cy="294377"/>
              </a:xfrm>
            </p:grpSpPr>
            <p:sp>
              <p:nvSpPr>
                <p:cNvPr id="16" name="Rectangle: Rounded Corners 15">
                  <a:extLst>
                    <a:ext uri="{FF2B5EF4-FFF2-40B4-BE49-F238E27FC236}">
                      <a16:creationId xmlns:a16="http://schemas.microsoft.com/office/drawing/2014/main" id="{CE98DC36-FD87-9283-9E7C-A4706FFF86B6}"/>
                    </a:ext>
                  </a:extLst>
                </p:cNvPr>
                <p:cNvSpPr/>
                <p:nvPr/>
              </p:nvSpPr>
              <p:spPr>
                <a:xfrm>
                  <a:off x="-60" y="8627"/>
                  <a:ext cx="1561079" cy="285750"/>
                </a:xfrm>
                <a:prstGeom prst="round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17" name="Rectangle: Rounded Corners 16">
                  <a:extLst>
                    <a:ext uri="{FF2B5EF4-FFF2-40B4-BE49-F238E27FC236}">
                      <a16:creationId xmlns:a16="http://schemas.microsoft.com/office/drawing/2014/main" id="{526A2CC1-4A56-F9FB-A8D7-6167779EBF56}"/>
                    </a:ext>
                  </a:extLst>
                </p:cNvPr>
                <p:cNvSpPr/>
                <p:nvPr/>
              </p:nvSpPr>
              <p:spPr>
                <a:xfrm>
                  <a:off x="2406770" y="0"/>
                  <a:ext cx="599440" cy="285750"/>
                </a:xfrm>
                <a:prstGeom prst="round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grpSp>
          <p:sp>
            <p:nvSpPr>
              <p:cNvPr id="13" name="Rectangle 12">
                <a:extLst>
                  <a:ext uri="{FF2B5EF4-FFF2-40B4-BE49-F238E27FC236}">
                    <a16:creationId xmlns:a16="http://schemas.microsoft.com/office/drawing/2014/main" id="{1F231375-36C0-7FD1-28C5-92E71C5F38E8}"/>
                  </a:ext>
                </a:extLst>
              </p:cNvPr>
              <p:cNvSpPr/>
              <p:nvPr/>
            </p:nvSpPr>
            <p:spPr>
              <a:xfrm>
                <a:off x="16830" y="1138792"/>
                <a:ext cx="880741" cy="67318"/>
              </a:xfrm>
              <a:prstGeom prst="rect">
                <a:avLst/>
              </a:prstGeom>
              <a:ln>
                <a:solidFill>
                  <a:srgbClr val="002060"/>
                </a:solidFill>
              </a:ln>
            </p:spPr>
            <p:style>
              <a:lnRef idx="2">
                <a:schemeClr val="accent5">
                  <a:shade val="15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14" name="Rectangle 13">
                <a:extLst>
                  <a:ext uri="{FF2B5EF4-FFF2-40B4-BE49-F238E27FC236}">
                    <a16:creationId xmlns:a16="http://schemas.microsoft.com/office/drawing/2014/main" id="{1F3C0750-639C-E6E5-5DEF-31921D40C228}"/>
                  </a:ext>
                </a:extLst>
              </p:cNvPr>
              <p:cNvSpPr/>
              <p:nvPr/>
            </p:nvSpPr>
            <p:spPr>
              <a:xfrm>
                <a:off x="0" y="746105"/>
                <a:ext cx="325120" cy="50165"/>
              </a:xfrm>
              <a:prstGeom prst="rect">
                <a:avLst/>
              </a:prstGeom>
              <a:ln>
                <a:solidFill>
                  <a:srgbClr val="002060"/>
                </a:solidFill>
              </a:ln>
            </p:spPr>
            <p:style>
              <a:lnRef idx="2">
                <a:schemeClr val="accent5">
                  <a:shade val="15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15" name="Rectangle 14">
                <a:extLst>
                  <a:ext uri="{FF2B5EF4-FFF2-40B4-BE49-F238E27FC236}">
                    <a16:creationId xmlns:a16="http://schemas.microsoft.com/office/drawing/2014/main" id="{C8683EC3-058B-13A7-F9F4-ACFE1D142164}"/>
                  </a:ext>
                </a:extLst>
              </p:cNvPr>
              <p:cNvSpPr/>
              <p:nvPr/>
            </p:nvSpPr>
            <p:spPr>
              <a:xfrm>
                <a:off x="398297" y="1256598"/>
                <a:ext cx="325120" cy="50165"/>
              </a:xfrm>
              <a:prstGeom prst="rect">
                <a:avLst/>
              </a:prstGeom>
              <a:ln>
                <a:solidFill>
                  <a:srgbClr val="002060"/>
                </a:solidFill>
              </a:ln>
            </p:spPr>
            <p:style>
              <a:lnRef idx="2">
                <a:schemeClr val="accent5">
                  <a:shade val="15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grpSp>
        <p:grpSp>
          <p:nvGrpSpPr>
            <p:cNvPr id="6" name="Group 5">
              <a:extLst>
                <a:ext uri="{FF2B5EF4-FFF2-40B4-BE49-F238E27FC236}">
                  <a16:creationId xmlns:a16="http://schemas.microsoft.com/office/drawing/2014/main" id="{B9F2DA6D-3819-A5B8-4A8C-4360714E3858}"/>
                </a:ext>
              </a:extLst>
            </p:cNvPr>
            <p:cNvGrpSpPr/>
            <p:nvPr/>
          </p:nvGrpSpPr>
          <p:grpSpPr>
            <a:xfrm>
              <a:off x="3807508" y="1310475"/>
              <a:ext cx="2286557" cy="693702"/>
              <a:chOff x="-136339" y="-81003"/>
              <a:chExt cx="2286557" cy="693702"/>
            </a:xfrm>
          </p:grpSpPr>
          <p:sp>
            <p:nvSpPr>
              <p:cNvPr id="10" name="Text Box 1">
                <a:extLst>
                  <a:ext uri="{FF2B5EF4-FFF2-40B4-BE49-F238E27FC236}">
                    <a16:creationId xmlns:a16="http://schemas.microsoft.com/office/drawing/2014/main" id="{3C13077A-3DE5-C440-0E76-4BE5A06D89E8}"/>
                  </a:ext>
                </a:extLst>
              </p:cNvPr>
              <p:cNvSpPr txBox="1"/>
              <p:nvPr/>
            </p:nvSpPr>
            <p:spPr>
              <a:xfrm>
                <a:off x="-136339" y="-81003"/>
                <a:ext cx="2286557" cy="285625"/>
              </a:xfrm>
              <a:prstGeom prst="rect">
                <a:avLst/>
              </a:prstGeom>
              <a:solidFill>
                <a:srgbClr val="FFFF00"/>
              </a:solidFill>
              <a:ln>
                <a:solidFill>
                  <a:srgbClr val="00206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gu-IN" sz="105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અહિયાં થી બન્ને </a:t>
                </a:r>
                <a:r>
                  <a:rPr lang="en-IN" sz="105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Purpose</a:t>
                </a:r>
                <a:r>
                  <a:rPr lang="gu-IN" sz="105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ને </a:t>
                </a:r>
                <a:r>
                  <a:rPr lang="en-IN" sz="105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Add</a:t>
                </a:r>
                <a:r>
                  <a:rPr lang="gu-IN" sz="1050" b="1" kern="100" dirty="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કરવાના રહેશે</a:t>
                </a:r>
                <a:endParaRPr lang="en-IN" sz="1600" b="1" kern="100" dirty="0">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11" name="Picture 10">
                <a:extLst>
                  <a:ext uri="{FF2B5EF4-FFF2-40B4-BE49-F238E27FC236}">
                    <a16:creationId xmlns:a16="http://schemas.microsoft.com/office/drawing/2014/main" id="{0843A251-694E-7B7A-E2DA-F11A9CB37A55}"/>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7655169">
                <a:off x="792667" y="273291"/>
                <a:ext cx="270510" cy="408305"/>
              </a:xfrm>
              <a:prstGeom prst="rect">
                <a:avLst/>
              </a:prstGeom>
              <a:ln>
                <a:noFill/>
              </a:ln>
            </p:spPr>
          </p:pic>
        </p:grpSp>
        <p:grpSp>
          <p:nvGrpSpPr>
            <p:cNvPr id="7" name="Group 6">
              <a:extLst>
                <a:ext uri="{FF2B5EF4-FFF2-40B4-BE49-F238E27FC236}">
                  <a16:creationId xmlns:a16="http://schemas.microsoft.com/office/drawing/2014/main" id="{56242072-AE32-176E-DABB-4CC12F8FC94B}"/>
                </a:ext>
              </a:extLst>
            </p:cNvPr>
            <p:cNvGrpSpPr/>
            <p:nvPr/>
          </p:nvGrpSpPr>
          <p:grpSpPr>
            <a:xfrm>
              <a:off x="1940118" y="2210462"/>
              <a:ext cx="1455281" cy="592011"/>
              <a:chOff x="0" y="0"/>
              <a:chExt cx="1455281" cy="592011"/>
            </a:xfrm>
          </p:grpSpPr>
          <p:sp>
            <p:nvSpPr>
              <p:cNvPr id="8" name="Text Box 1">
                <a:extLst>
                  <a:ext uri="{FF2B5EF4-FFF2-40B4-BE49-F238E27FC236}">
                    <a16:creationId xmlns:a16="http://schemas.microsoft.com/office/drawing/2014/main" id="{3AE28D46-02CC-E780-8B3E-79C474A24C85}"/>
                  </a:ext>
                </a:extLst>
              </p:cNvPr>
              <p:cNvSpPr txBox="1"/>
              <p:nvPr/>
            </p:nvSpPr>
            <p:spPr>
              <a:xfrm>
                <a:off x="0" y="330753"/>
                <a:ext cx="1455281" cy="261258"/>
              </a:xfrm>
              <a:prstGeom prst="rect">
                <a:avLst/>
              </a:prstGeom>
              <a:solidFill>
                <a:srgbClr val="FFFF00"/>
              </a:solidFill>
              <a:ln>
                <a:solidFill>
                  <a:srgbClr val="00206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IN" sz="1050" b="1" kern="10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Enroll</a:t>
                </a:r>
                <a:r>
                  <a:rPr lang="gu-IN" sz="1050" b="1" kern="10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બટન પર કિલક કરવું </a:t>
                </a:r>
                <a:endParaRPr lang="en-IN" sz="1600" b="1" kern="100">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9" name="Picture 8">
                <a:extLst>
                  <a:ext uri="{FF2B5EF4-FFF2-40B4-BE49-F238E27FC236}">
                    <a16:creationId xmlns:a16="http://schemas.microsoft.com/office/drawing/2014/main" id="{3B360F30-3FCC-A858-03B8-AB364338BCD1}"/>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rot="18467134">
                <a:off x="624910" y="85090"/>
                <a:ext cx="365760" cy="195580"/>
              </a:xfrm>
              <a:prstGeom prst="rect">
                <a:avLst/>
              </a:prstGeom>
              <a:ln>
                <a:noFill/>
              </a:ln>
            </p:spPr>
          </p:pic>
        </p:grpSp>
      </p:grpSp>
      <p:sp>
        <p:nvSpPr>
          <p:cNvPr id="2" name="TextBox 1">
            <a:extLst>
              <a:ext uri="{FF2B5EF4-FFF2-40B4-BE49-F238E27FC236}">
                <a16:creationId xmlns:a16="http://schemas.microsoft.com/office/drawing/2014/main" id="{6A08F73F-58E4-D539-61B1-6FA99684E55D}"/>
              </a:ext>
            </a:extLst>
          </p:cNvPr>
          <p:cNvSpPr txBox="1"/>
          <p:nvPr/>
        </p:nvSpPr>
        <p:spPr>
          <a:xfrm>
            <a:off x="189271" y="98324"/>
            <a:ext cx="5611762" cy="64633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IN" sz="2000" b="1" dirty="0">
                <a:solidFill>
                  <a:srgbClr val="7030A0"/>
                </a:solidFill>
                <a:latin typeface="Baloo Bhai 2" panose="03080502040302020200" pitchFamily="66" charset="0"/>
                <a:cs typeface="Baloo Bhai 2" panose="03080502040302020200" pitchFamily="66" charset="0"/>
              </a:rPr>
              <a:t>Digital</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Signature</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Enrolment</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P</a:t>
            </a:r>
            <a:r>
              <a:rPr lang="gu-IN" sz="2000" b="1" dirty="0">
                <a:solidFill>
                  <a:srgbClr val="7030A0"/>
                </a:solidFill>
                <a:latin typeface="Baloo Bhai 2" panose="03080502040302020200" pitchFamily="66" charset="0"/>
                <a:cs typeface="Baloo Bhai 2" panose="03080502040302020200" pitchFamily="66" charset="0"/>
              </a:rPr>
              <a:t>rocess</a:t>
            </a:r>
            <a:r>
              <a:rPr lang="en-IN" sz="2000" b="1" dirty="0">
                <a:solidFill>
                  <a:srgbClr val="7030A0"/>
                </a:solidFill>
                <a:latin typeface="Baloo Bhai 2" panose="03080502040302020200" pitchFamily="66" charset="0"/>
                <a:cs typeface="Baloo Bhai 2" panose="03080502040302020200" pitchFamily="66" charset="0"/>
              </a:rPr>
              <a:t> &amp; S</a:t>
            </a:r>
            <a:r>
              <a:rPr lang="gu-IN" sz="2000" b="1" dirty="0">
                <a:solidFill>
                  <a:srgbClr val="7030A0"/>
                </a:solidFill>
                <a:latin typeface="Baloo Bhai 2" panose="03080502040302020200" pitchFamily="66" charset="0"/>
                <a:cs typeface="Baloo Bhai 2" panose="03080502040302020200" pitchFamily="66" charset="0"/>
              </a:rPr>
              <a:t>ettings</a:t>
            </a:r>
            <a:r>
              <a:rPr lang="en-IN" sz="2000" b="1" dirty="0">
                <a:solidFill>
                  <a:srgbClr val="7030A0"/>
                </a:solidFill>
                <a:latin typeface="Baloo Bhai 2" panose="03080502040302020200" pitchFamily="66" charset="0"/>
                <a:cs typeface="Baloo Bhai 2" panose="03080502040302020200" pitchFamily="66" charset="0"/>
              </a:rPr>
              <a:t> </a:t>
            </a:r>
            <a:endParaRPr lang="gu-IN" sz="2000" b="1" dirty="0">
              <a:solidFill>
                <a:srgbClr val="7030A0"/>
              </a:solidFill>
              <a:latin typeface="Baloo Bhai 2" panose="03080502040302020200" pitchFamily="66" charset="0"/>
              <a:cs typeface="Baloo Bhai 2" panose="03080502040302020200" pitchFamily="66" charset="0"/>
            </a:endParaRPr>
          </a:p>
          <a:p>
            <a:pPr algn="ctr"/>
            <a:r>
              <a:rPr lang="gu-IN" sz="1600" b="1" dirty="0">
                <a:solidFill>
                  <a:srgbClr val="7030A0"/>
                </a:solidFill>
                <a:latin typeface="Baloo Bhai 2" panose="03080502040302020200" pitchFamily="66" charset="0"/>
                <a:cs typeface="Baloo Bhai 2" panose="03080502040302020200" pitchFamily="66" charset="0"/>
              </a:rPr>
              <a:t>ડીઝીટલ સીગ્નેચર પ્રોસેસ અને તેના સેટિંગ માટેની પ્રક્રિયા.</a:t>
            </a:r>
          </a:p>
        </p:txBody>
      </p:sp>
      <p:grpSp>
        <p:nvGrpSpPr>
          <p:cNvPr id="18" name="Group 17">
            <a:extLst>
              <a:ext uri="{FF2B5EF4-FFF2-40B4-BE49-F238E27FC236}">
                <a16:creationId xmlns:a16="http://schemas.microsoft.com/office/drawing/2014/main" id="{EFB78574-3962-26B5-FFF0-3BDB138A071D}"/>
              </a:ext>
            </a:extLst>
          </p:cNvPr>
          <p:cNvGrpSpPr/>
          <p:nvPr/>
        </p:nvGrpSpPr>
        <p:grpSpPr>
          <a:xfrm>
            <a:off x="4079404" y="2977879"/>
            <a:ext cx="7856957" cy="3669260"/>
            <a:chOff x="0" y="-456184"/>
            <a:chExt cx="5179695" cy="4318240"/>
          </a:xfrm>
        </p:grpSpPr>
        <p:grpSp>
          <p:nvGrpSpPr>
            <p:cNvPr id="19" name="Group 18">
              <a:extLst>
                <a:ext uri="{FF2B5EF4-FFF2-40B4-BE49-F238E27FC236}">
                  <a16:creationId xmlns:a16="http://schemas.microsoft.com/office/drawing/2014/main" id="{08C4D3B7-DFB5-B81E-C848-245B35B913AD}"/>
                </a:ext>
              </a:extLst>
            </p:cNvPr>
            <p:cNvGrpSpPr/>
            <p:nvPr/>
          </p:nvGrpSpPr>
          <p:grpSpPr>
            <a:xfrm>
              <a:off x="0" y="52057"/>
              <a:ext cx="5179695" cy="3809999"/>
              <a:chOff x="0" y="0"/>
              <a:chExt cx="5179695" cy="3810007"/>
            </a:xfrm>
          </p:grpSpPr>
          <p:pic>
            <p:nvPicPr>
              <p:cNvPr id="21" name="Picture 20">
                <a:extLst>
                  <a:ext uri="{FF2B5EF4-FFF2-40B4-BE49-F238E27FC236}">
                    <a16:creationId xmlns:a16="http://schemas.microsoft.com/office/drawing/2014/main" id="{7E37A125-CAFC-0DC4-D098-2747C25558A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179695" cy="1999615"/>
              </a:xfrm>
              <a:prstGeom prst="rect">
                <a:avLst/>
              </a:prstGeom>
              <a:ln>
                <a:solidFill>
                  <a:srgbClr val="002060"/>
                </a:solidFill>
              </a:ln>
            </p:spPr>
          </p:pic>
          <p:pic>
            <p:nvPicPr>
              <p:cNvPr id="22" name="Picture 21">
                <a:extLst>
                  <a:ext uri="{FF2B5EF4-FFF2-40B4-BE49-F238E27FC236}">
                    <a16:creationId xmlns:a16="http://schemas.microsoft.com/office/drawing/2014/main" id="{24D3AFA8-1AD4-FA23-94B5-536CA85B62F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072" y="1999622"/>
                <a:ext cx="5145405" cy="1810385"/>
              </a:xfrm>
              <a:prstGeom prst="rect">
                <a:avLst/>
              </a:prstGeom>
              <a:ln>
                <a:solidFill>
                  <a:srgbClr val="002060"/>
                </a:solidFill>
              </a:ln>
            </p:spPr>
          </p:pic>
        </p:grpSp>
        <p:pic>
          <p:nvPicPr>
            <p:cNvPr id="20" name="Picture 19">
              <a:extLst>
                <a:ext uri="{FF2B5EF4-FFF2-40B4-BE49-F238E27FC236}">
                  <a16:creationId xmlns:a16="http://schemas.microsoft.com/office/drawing/2014/main" id="{F4C38820-2202-4822-FCCD-4A74209A541B}"/>
                </a:ext>
              </a:extLst>
            </p:cNvPr>
            <p:cNvPicPr>
              <a:picLocks noChangeAspect="1"/>
            </p:cNvPicPr>
            <p:nvPr/>
          </p:nvPicPr>
          <p:blipFill>
            <a:blip r:embed="rId9"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5400000">
              <a:off x="2043422" y="-605409"/>
              <a:ext cx="597535" cy="895985"/>
            </a:xfrm>
            <a:prstGeom prst="rect">
              <a:avLst/>
            </a:prstGeom>
            <a:ln>
              <a:noFill/>
            </a:ln>
          </p:spPr>
        </p:pic>
      </p:grpSp>
      <p:sp>
        <p:nvSpPr>
          <p:cNvPr id="23" name="TextBox 22">
            <a:extLst>
              <a:ext uri="{FF2B5EF4-FFF2-40B4-BE49-F238E27FC236}">
                <a16:creationId xmlns:a16="http://schemas.microsoft.com/office/drawing/2014/main" id="{DEDFD6D3-0D07-72C0-26AC-8A4B08B90E4D}"/>
              </a:ext>
            </a:extLst>
          </p:cNvPr>
          <p:cNvSpPr txBox="1"/>
          <p:nvPr/>
        </p:nvSpPr>
        <p:spPr>
          <a:xfrm>
            <a:off x="5391951" y="1550780"/>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8</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4" name="TextBox 23">
            <a:extLst>
              <a:ext uri="{FF2B5EF4-FFF2-40B4-BE49-F238E27FC236}">
                <a16:creationId xmlns:a16="http://schemas.microsoft.com/office/drawing/2014/main" id="{5C56789B-D77F-CBE4-2C11-ACF2C73A0E66}"/>
              </a:ext>
            </a:extLst>
          </p:cNvPr>
          <p:cNvSpPr txBox="1"/>
          <p:nvPr/>
        </p:nvSpPr>
        <p:spPr>
          <a:xfrm>
            <a:off x="5698050" y="5505497"/>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9</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5" name="Text Box 3">
            <a:extLst>
              <a:ext uri="{FF2B5EF4-FFF2-40B4-BE49-F238E27FC236}">
                <a16:creationId xmlns:a16="http://schemas.microsoft.com/office/drawing/2014/main" id="{EF186A5C-F788-EC94-4B1E-1F919664117D}"/>
              </a:ext>
            </a:extLst>
          </p:cNvPr>
          <p:cNvSpPr txBox="1">
            <a:spLocks noChangeArrowheads="1"/>
          </p:cNvSpPr>
          <p:nvPr/>
        </p:nvSpPr>
        <p:spPr bwMode="auto">
          <a:xfrm>
            <a:off x="6845612" y="1020487"/>
            <a:ext cx="5167310" cy="1400595"/>
          </a:xfrm>
          <a:prstGeom prst="rect">
            <a:avLst/>
          </a:prstGeom>
          <a:solidFill>
            <a:schemeClr val="accent1">
              <a:lumMod val="40000"/>
              <a:lumOff val="60000"/>
            </a:schemeClr>
          </a:solidFill>
          <a:ln w="9525">
            <a:solidFill>
              <a:srgbClr val="000000"/>
            </a:solidFill>
            <a:miter lim="800000"/>
            <a:headEnd/>
            <a:tailEnd/>
          </a:ln>
        </p:spPr>
        <p:txBody>
          <a:bodyPr rot="0" vert="horz" wrap="square" lIns="91440" tIns="45720" rIns="91440" bIns="45720" anchor="t" anchorCtr="0" upright="1">
            <a:noAutofit/>
          </a:bodyPr>
          <a:lstStyle/>
          <a:p>
            <a:pPr marL="342900" indent="-342900" algn="just">
              <a:lnSpc>
                <a:spcPct val="107000"/>
              </a:lnSpc>
              <a:buFont typeface="Wingdings" panose="05000000000000000000" pitchFamily="2" charset="2"/>
              <a:buChar char=""/>
            </a:pPr>
            <a:r>
              <a:rPr lang="gu-IN" sz="1600" i="0" dirty="0">
                <a:effectLst/>
                <a:latin typeface="Baloo Bhai 2" panose="03080502040302020200" pitchFamily="66" charset="0"/>
                <a:cs typeface="Baloo Bhai 2" panose="03080502040302020200" pitchFamily="66" charset="0"/>
              </a:rPr>
              <a:t>જેમાં </a:t>
            </a: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p-7 </a:t>
            </a:r>
            <a:r>
              <a:rPr lang="gu-IN" sz="1600" kern="100" dirty="0">
                <a:latin typeface="Baloo Bhai 2" panose="03080502040302020200" pitchFamily="66" charset="0"/>
                <a:ea typeface="Calibri" panose="020F0502020204030204" pitchFamily="34" charset="0"/>
                <a:cs typeface="Baloo Bhai 2" panose="03080502040302020200" pitchFamily="66" charset="0"/>
              </a:rPr>
              <a:t>મુજબ</a:t>
            </a:r>
            <a:r>
              <a:rPr lang="gu-IN" sz="1600" b="1" i="0" dirty="0">
                <a:effectLst/>
                <a:latin typeface="Baloo Bhai 2" panose="03080502040302020200" pitchFamily="66" charset="0"/>
                <a:cs typeface="Baloo Bhai 2" panose="03080502040302020200" pitchFamily="66" charset="0"/>
              </a:rPr>
              <a:t> V</a:t>
            </a:r>
            <a:r>
              <a:rPr lang="en-US" sz="1600" b="1" i="0" dirty="0" err="1">
                <a:effectLst/>
                <a:latin typeface="Baloo Bhai 2" panose="03080502040302020200" pitchFamily="66" charset="0"/>
                <a:cs typeface="Baloo Bhai 2" panose="03080502040302020200" pitchFamily="66" charset="0"/>
              </a:rPr>
              <a:t>iew</a:t>
            </a:r>
            <a:r>
              <a:rPr lang="en-US" sz="1600" b="1" i="0" dirty="0">
                <a:effectLst/>
                <a:latin typeface="Baloo Bhai 2" panose="03080502040302020200" pitchFamily="66" charset="0"/>
                <a:cs typeface="Baloo Bhai 2" panose="03080502040302020200" pitchFamily="66" charset="0"/>
              </a:rPr>
              <a:t> Certificate Details and Process For </a:t>
            </a:r>
            <a:r>
              <a:rPr lang="gu-IN" sz="1600" b="1" i="0" dirty="0">
                <a:effectLst/>
                <a:latin typeface="Baloo Bhai 2" panose="03080502040302020200" pitchFamily="66" charset="0"/>
                <a:cs typeface="Baloo Bhai 2" panose="03080502040302020200" pitchFamily="66" charset="0"/>
              </a:rPr>
              <a:t>Enrolment</a:t>
            </a:r>
            <a:r>
              <a:rPr lang="gu-IN" sz="1600" i="0" dirty="0">
                <a:effectLst/>
                <a:latin typeface="Baloo Bhai 2" panose="03080502040302020200" pitchFamily="66" charset="0"/>
                <a:cs typeface="Baloo Bhai 2" panose="03080502040302020200" pitchFamily="66" charset="0"/>
              </a:rPr>
              <a:t> </a:t>
            </a:r>
            <a:r>
              <a:rPr lang="gu-IN" sz="1600" dirty="0">
                <a:latin typeface="Baloo Bhai 2" panose="03080502040302020200" pitchFamily="66" charset="0"/>
                <a:cs typeface="Baloo Bhai 2" panose="03080502040302020200" pitchFamily="66" charset="0"/>
              </a:rPr>
              <a:t>ઓપ્શન પર કિલક કરવું.</a:t>
            </a:r>
            <a:r>
              <a:rPr lang="en-IN" sz="1600" kern="100" dirty="0">
                <a:latin typeface="Baloo Bhai 2" panose="03080502040302020200" pitchFamily="66" charset="0"/>
                <a:ea typeface="Calibri" panose="020F0502020204030204" pitchFamily="34" charset="0"/>
                <a:cs typeface="Baloo Bhai 2" panose="03080502040302020200" pitchFamily="66" charset="0"/>
              </a:rPr>
              <a:t> </a:t>
            </a:r>
            <a:endParaRPr lang="gu-IN" sz="1600" i="0" dirty="0">
              <a:effectLst/>
              <a:latin typeface="Baloo Bhai 2" panose="03080502040302020200" pitchFamily="66" charset="0"/>
              <a:cs typeface="Baloo Bhai 2" panose="03080502040302020200" pitchFamily="66" charset="0"/>
            </a:endParaRPr>
          </a:p>
          <a:p>
            <a:pPr marL="342900" indent="-342900" algn="just">
              <a:lnSpc>
                <a:spcPct val="107000"/>
              </a:lnSpc>
              <a:buFont typeface="Wingdings" panose="05000000000000000000" pitchFamily="2" charset="2"/>
              <a:buChar char=""/>
            </a:pPr>
            <a:r>
              <a:rPr lang="gu-IN" sz="1600" i="0" dirty="0">
                <a:effectLst/>
                <a:latin typeface="Baloo Bhai 2" panose="03080502040302020200" pitchFamily="66" charset="0"/>
                <a:cs typeface="Baloo Bhai 2" panose="03080502040302020200" pitchFamily="66" charset="0"/>
              </a:rPr>
              <a:t>જેમાં </a:t>
            </a: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p-8 </a:t>
            </a:r>
            <a:r>
              <a:rPr lang="gu-IN" sz="1600" kern="100" dirty="0">
                <a:latin typeface="Baloo Bhai 2" panose="03080502040302020200" pitchFamily="66" charset="0"/>
                <a:ea typeface="Calibri" panose="020F0502020204030204" pitchFamily="34" charset="0"/>
                <a:cs typeface="Baloo Bhai 2" panose="03080502040302020200" pitchFamily="66" charset="0"/>
              </a:rPr>
              <a:t>મુજબ</a:t>
            </a:r>
            <a:r>
              <a:rPr lang="gu-IN" sz="1600" b="1" i="0" dirty="0">
                <a:effectLst/>
                <a:latin typeface="Baloo Bhai 2" panose="03080502040302020200" pitchFamily="66" charset="0"/>
                <a:cs typeface="Baloo Bhai 2" panose="03080502040302020200" pitchFamily="66" charset="0"/>
              </a:rPr>
              <a:t> Scheme GJ209 </a:t>
            </a:r>
            <a:r>
              <a:rPr lang="gu-IN" sz="1600" i="0" dirty="0">
                <a:effectLst/>
                <a:latin typeface="Baloo Bhai 2" panose="03080502040302020200" pitchFamily="66" charset="0"/>
                <a:cs typeface="Baloo Bhai 2" panose="03080502040302020200" pitchFamily="66" charset="0"/>
              </a:rPr>
              <a:t>સીલેક્ટ કરવી પછી એક પછી એક બંને</a:t>
            </a:r>
            <a:r>
              <a:rPr lang="gu-IN" sz="1600" b="1" i="0" dirty="0">
                <a:effectLst/>
                <a:latin typeface="Baloo Bhai 2" panose="03080502040302020200" pitchFamily="66" charset="0"/>
                <a:cs typeface="Baloo Bhai 2" panose="03080502040302020200" pitchFamily="66" charset="0"/>
              </a:rPr>
              <a:t> Purpose </a:t>
            </a:r>
            <a:r>
              <a:rPr lang="gu-IN" sz="1600" i="0" dirty="0">
                <a:effectLst/>
                <a:latin typeface="Baloo Bhai 2" panose="03080502040302020200" pitchFamily="66" charset="0"/>
                <a:cs typeface="Baloo Bhai 2" panose="03080502040302020200" pitchFamily="66" charset="0"/>
              </a:rPr>
              <a:t>જેમ કે </a:t>
            </a:r>
            <a:r>
              <a:rPr lang="gu-IN" sz="1600" b="1" i="0" dirty="0">
                <a:effectLst/>
                <a:latin typeface="Baloo Bhai 2" panose="03080502040302020200" pitchFamily="66" charset="0"/>
                <a:cs typeface="Baloo Bhai 2" panose="03080502040302020200" pitchFamily="66" charset="0"/>
              </a:rPr>
              <a:t>(</a:t>
            </a:r>
            <a:r>
              <a:rPr lang="en-US" sz="1600" b="1" i="0" dirty="0">
                <a:effectLst/>
                <a:latin typeface="Baloo Bhai 2" panose="03080502040302020200" pitchFamily="66" charset="0"/>
                <a:cs typeface="Baloo Bhai 2" panose="03080502040302020200" pitchFamily="66" charset="0"/>
              </a:rPr>
              <a:t>1</a:t>
            </a:r>
            <a:r>
              <a:rPr lang="gu-IN" sz="1600" b="1" i="0" dirty="0">
                <a:effectLst/>
                <a:latin typeface="Baloo Bhai 2" panose="03080502040302020200" pitchFamily="66" charset="0"/>
                <a:cs typeface="Baloo Bhai 2" panose="03080502040302020200" pitchFamily="66" charset="0"/>
              </a:rPr>
              <a:t>) Digital</a:t>
            </a:r>
            <a:r>
              <a:rPr lang="en-US" sz="1600" b="1" i="0" dirty="0" err="1">
                <a:effectLst/>
                <a:latin typeface="Baloo Bhai 2" panose="03080502040302020200" pitchFamily="66" charset="0"/>
                <a:cs typeface="Baloo Bhai 2" panose="03080502040302020200" pitchFamily="66" charset="0"/>
              </a:rPr>
              <a:t>ly</a:t>
            </a:r>
            <a:r>
              <a:rPr lang="en-US" sz="1600" b="1" i="0" dirty="0">
                <a:effectLst/>
                <a:latin typeface="Baloo Bhai 2" panose="03080502040302020200" pitchFamily="66" charset="0"/>
                <a:cs typeface="Baloo Bhai 2" panose="03080502040302020200" pitchFamily="66" charset="0"/>
              </a:rPr>
              <a:t> Counter Sign UC (2)</a:t>
            </a:r>
            <a:r>
              <a:rPr lang="gu-IN" sz="1600" b="1" i="0" dirty="0">
                <a:effectLst/>
                <a:latin typeface="Baloo Bhai 2" panose="03080502040302020200" pitchFamily="66" charset="0"/>
                <a:cs typeface="Baloo Bhai 2" panose="03080502040302020200" pitchFamily="66" charset="0"/>
              </a:rPr>
              <a:t> </a:t>
            </a:r>
            <a:r>
              <a:rPr lang="en-US" sz="1600" b="1" i="0" dirty="0">
                <a:effectLst/>
                <a:latin typeface="Baloo Bhai 2" panose="03080502040302020200" pitchFamily="66" charset="0"/>
                <a:cs typeface="Baloo Bhai 2" panose="03080502040302020200" pitchFamily="66" charset="0"/>
              </a:rPr>
              <a:t>Digitally sign beneficiary list </a:t>
            </a:r>
            <a:r>
              <a:rPr lang="gu-IN" sz="1600" i="0" dirty="0">
                <a:effectLst/>
                <a:latin typeface="Baloo Bhai 2" panose="03080502040302020200" pitchFamily="66" charset="0"/>
                <a:cs typeface="Baloo Bhai 2" panose="03080502040302020200" pitchFamily="66" charset="0"/>
              </a:rPr>
              <a:t>ને</a:t>
            </a:r>
            <a:r>
              <a:rPr lang="gu-IN" sz="1600" b="1" i="0" dirty="0">
                <a:effectLst/>
                <a:latin typeface="Baloo Bhai 2" panose="03080502040302020200" pitchFamily="66" charset="0"/>
                <a:cs typeface="Baloo Bhai 2" panose="03080502040302020200" pitchFamily="66" charset="0"/>
              </a:rPr>
              <a:t> Add </a:t>
            </a:r>
            <a:r>
              <a:rPr lang="gu-IN" sz="1600" i="0" dirty="0">
                <a:effectLst/>
                <a:latin typeface="Baloo Bhai 2" panose="03080502040302020200" pitchFamily="66" charset="0"/>
                <a:cs typeface="Baloo Bhai 2" panose="03080502040302020200" pitchFamily="66" charset="0"/>
              </a:rPr>
              <a:t>કરવા.</a:t>
            </a:r>
            <a:r>
              <a:rPr lang="en-US" sz="1600" b="1" i="0" dirty="0">
                <a:effectLst/>
                <a:latin typeface="Baloo Bhai 2" panose="03080502040302020200" pitchFamily="66" charset="0"/>
                <a:cs typeface="Baloo Bhai 2" panose="03080502040302020200" pitchFamily="66" charset="0"/>
              </a:rPr>
              <a:t> </a:t>
            </a:r>
            <a:r>
              <a:rPr lang="en-IN" sz="1600" kern="100" dirty="0">
                <a:latin typeface="Baloo Bhai 2" panose="03080502040302020200" pitchFamily="66" charset="0"/>
                <a:ea typeface="Calibri" panose="020F0502020204030204" pitchFamily="34" charset="0"/>
                <a:cs typeface="Baloo Bhai 2" panose="03080502040302020200" pitchFamily="66" charset="0"/>
              </a:rPr>
              <a:t> </a:t>
            </a:r>
            <a:endParaRPr lang="gu-IN" sz="1600" i="0" dirty="0">
              <a:effectLst/>
              <a:latin typeface="Baloo Bhai 2" panose="03080502040302020200" pitchFamily="66" charset="0"/>
              <a:cs typeface="Baloo Bhai 2" panose="03080502040302020200" pitchFamily="66" charset="0"/>
            </a:endParaRPr>
          </a:p>
        </p:txBody>
      </p:sp>
      <p:sp>
        <p:nvSpPr>
          <p:cNvPr id="26" name="Text Box 3">
            <a:extLst>
              <a:ext uri="{FF2B5EF4-FFF2-40B4-BE49-F238E27FC236}">
                <a16:creationId xmlns:a16="http://schemas.microsoft.com/office/drawing/2014/main" id="{EBE3D2E6-19F5-9555-1105-3153F17B5FC0}"/>
              </a:ext>
            </a:extLst>
          </p:cNvPr>
          <p:cNvSpPr txBox="1">
            <a:spLocks noChangeArrowheads="1"/>
          </p:cNvSpPr>
          <p:nvPr/>
        </p:nvSpPr>
        <p:spPr bwMode="auto">
          <a:xfrm>
            <a:off x="189271" y="4259283"/>
            <a:ext cx="3773129" cy="1955664"/>
          </a:xfrm>
          <a:prstGeom prst="rect">
            <a:avLst/>
          </a:prstGeom>
          <a:solidFill>
            <a:schemeClr val="accent1">
              <a:lumMod val="40000"/>
              <a:lumOff val="60000"/>
            </a:schemeClr>
          </a:solidFill>
          <a:ln w="9525">
            <a:solidFill>
              <a:srgbClr val="000000"/>
            </a:solidFill>
            <a:miter lim="800000"/>
            <a:headEnd/>
            <a:tailEnd/>
          </a:ln>
        </p:spPr>
        <p:txBody>
          <a:bodyPr rot="0" vert="horz" wrap="square" lIns="91440" tIns="45720" rIns="91440" bIns="45720" anchor="t" anchorCtr="0" upright="1">
            <a:noAutofit/>
          </a:bodyPr>
          <a:lstStyle/>
          <a:p>
            <a:pPr marL="342900" indent="-342900" algn="just">
              <a:lnSpc>
                <a:spcPct val="107000"/>
              </a:lnSpc>
              <a:buFont typeface="Wingdings" panose="05000000000000000000" pitchFamily="2" charset="2"/>
              <a:buChar char=""/>
            </a:pPr>
            <a:r>
              <a:rPr lang="gu-IN" sz="1600" i="0" dirty="0">
                <a:effectLst/>
                <a:latin typeface="Baloo Bhai 2" panose="03080502040302020200" pitchFamily="66" charset="0"/>
                <a:cs typeface="Baloo Bhai 2" panose="03080502040302020200" pitchFamily="66" charset="0"/>
              </a:rPr>
              <a:t>જેમાં </a:t>
            </a: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p-8 </a:t>
            </a:r>
            <a:r>
              <a:rPr lang="gu-IN" sz="1600" kern="100" dirty="0">
                <a:latin typeface="Baloo Bhai 2" panose="03080502040302020200" pitchFamily="66" charset="0"/>
                <a:ea typeface="Calibri" panose="020F0502020204030204" pitchFamily="34" charset="0"/>
                <a:cs typeface="Baloo Bhai 2" panose="03080502040302020200" pitchFamily="66" charset="0"/>
              </a:rPr>
              <a:t>મુજબ</a:t>
            </a:r>
            <a:r>
              <a:rPr lang="gu-IN" sz="1600" b="1" i="0" dirty="0">
                <a:effectLst/>
                <a:latin typeface="Baloo Bhai 2" panose="03080502040302020200" pitchFamily="66" charset="0"/>
                <a:cs typeface="Baloo Bhai 2" panose="03080502040302020200" pitchFamily="66" charset="0"/>
              </a:rPr>
              <a:t> Scheme GJ209 કરી </a:t>
            </a:r>
            <a:r>
              <a:rPr lang="gu-IN" sz="1600" i="0" dirty="0">
                <a:effectLst/>
                <a:latin typeface="Baloo Bhai 2" panose="03080502040302020200" pitchFamily="66" charset="0"/>
                <a:cs typeface="Baloo Bhai 2" panose="03080502040302020200" pitchFamily="66" charset="0"/>
              </a:rPr>
              <a:t>બંને</a:t>
            </a:r>
            <a:r>
              <a:rPr lang="gu-IN" sz="1600" b="1" i="0" dirty="0">
                <a:effectLst/>
                <a:latin typeface="Baloo Bhai 2" panose="03080502040302020200" pitchFamily="66" charset="0"/>
                <a:cs typeface="Baloo Bhai 2" panose="03080502040302020200" pitchFamily="66" charset="0"/>
              </a:rPr>
              <a:t> Purpose </a:t>
            </a:r>
            <a:r>
              <a:rPr lang="gu-IN" sz="1600" i="0" dirty="0">
                <a:effectLst/>
                <a:latin typeface="Baloo Bhai 2" panose="03080502040302020200" pitchFamily="66" charset="0"/>
                <a:cs typeface="Baloo Bhai 2" panose="03080502040302020200" pitchFamily="66" charset="0"/>
              </a:rPr>
              <a:t>ને</a:t>
            </a:r>
            <a:r>
              <a:rPr lang="gu-IN" sz="1600" b="1" i="0" dirty="0">
                <a:effectLst/>
                <a:latin typeface="Baloo Bhai 2" panose="03080502040302020200" pitchFamily="66" charset="0"/>
                <a:cs typeface="Baloo Bhai 2" panose="03080502040302020200" pitchFamily="66" charset="0"/>
              </a:rPr>
              <a:t> Add </a:t>
            </a:r>
            <a:r>
              <a:rPr lang="gu-IN" sz="1600" i="0" dirty="0">
                <a:effectLst/>
                <a:latin typeface="Baloo Bhai 2" panose="03080502040302020200" pitchFamily="66" charset="0"/>
                <a:cs typeface="Baloo Bhai 2" panose="03080502040302020200" pitchFamily="66" charset="0"/>
              </a:rPr>
              <a:t>કર્યા બાદ.</a:t>
            </a:r>
            <a:r>
              <a:rPr lang="gu-IN" sz="1600" b="1" dirty="0">
                <a:latin typeface="Baloo Bhai 2" panose="03080502040302020200" pitchFamily="66" charset="0"/>
                <a:cs typeface="Baloo Bhai 2" panose="03080502040302020200" pitchFamily="66" charset="0"/>
              </a:rPr>
              <a:t> Enroll </a:t>
            </a:r>
            <a:r>
              <a:rPr lang="gu-IN" sz="1600" dirty="0">
                <a:latin typeface="Baloo Bhai 2" panose="03080502040302020200" pitchFamily="66" charset="0"/>
                <a:cs typeface="Baloo Bhai 2" panose="03080502040302020200" pitchFamily="66" charset="0"/>
              </a:rPr>
              <a:t>બટન પર ક્લિક કરવું.</a:t>
            </a:r>
            <a:endParaRPr lang="gu-IN" sz="1600" kern="100" dirty="0">
              <a:latin typeface="Baloo Bhai 2" panose="03080502040302020200" pitchFamily="66" charset="0"/>
              <a:ea typeface="Calibri" panose="020F0502020204030204" pitchFamily="34" charset="0"/>
              <a:cs typeface="Baloo Bhai 2" panose="03080502040302020200" pitchFamily="66" charset="0"/>
            </a:endParaRPr>
          </a:p>
          <a:p>
            <a:pPr marL="342900" indent="-342900" algn="just">
              <a:lnSpc>
                <a:spcPct val="107000"/>
              </a:lnSpc>
              <a:buFont typeface="Wingdings" panose="05000000000000000000" pitchFamily="2" charset="2"/>
              <a:buChar char=""/>
            </a:pPr>
            <a:r>
              <a:rPr lang="gu-IN" sz="1600" i="0" dirty="0">
                <a:effectLst/>
                <a:latin typeface="Baloo Bhai 2" panose="03080502040302020200" pitchFamily="66" charset="0"/>
                <a:cs typeface="Baloo Bhai 2" panose="03080502040302020200" pitchFamily="66" charset="0"/>
              </a:rPr>
              <a:t>જેમાં </a:t>
            </a:r>
            <a:r>
              <a:rPr lang="en-US" sz="1600" b="1" i="0" dirty="0">
                <a:effectLst/>
                <a:latin typeface="Baloo Bhai 2" panose="03080502040302020200" pitchFamily="66" charset="0"/>
                <a:cs typeface="Baloo Bhai 2" panose="03080502040302020200" pitchFamily="66" charset="0"/>
              </a:rPr>
              <a:t>Ste</a:t>
            </a:r>
            <a:r>
              <a:rPr lang="gu-IN" sz="1600" b="1" i="0" dirty="0">
                <a:effectLst/>
                <a:latin typeface="Baloo Bhai 2" panose="03080502040302020200" pitchFamily="66" charset="0"/>
                <a:cs typeface="Baloo Bhai 2" panose="03080502040302020200" pitchFamily="66" charset="0"/>
              </a:rPr>
              <a:t>p-9 </a:t>
            </a:r>
            <a:r>
              <a:rPr lang="gu-IN" sz="1600" kern="100" dirty="0">
                <a:latin typeface="Baloo Bhai 2" panose="03080502040302020200" pitchFamily="66" charset="0"/>
                <a:ea typeface="Calibri" panose="020F0502020204030204" pitchFamily="34" charset="0"/>
                <a:cs typeface="Baloo Bhai 2" panose="03080502040302020200" pitchFamily="66" charset="0"/>
              </a:rPr>
              <a:t>મુજબ</a:t>
            </a:r>
            <a:r>
              <a:rPr lang="gu-IN" sz="1600" b="1" i="0" dirty="0">
                <a:effectLst/>
                <a:latin typeface="Baloo Bhai 2" panose="03080502040302020200" pitchFamily="66" charset="0"/>
                <a:cs typeface="Baloo Bhai 2" panose="03080502040302020200" pitchFamily="66" charset="0"/>
              </a:rPr>
              <a:t> Enroll succesfully </a:t>
            </a:r>
            <a:r>
              <a:rPr lang="gu-IN" sz="1600" i="0" dirty="0">
                <a:effectLst/>
                <a:latin typeface="Baloo Bhai 2" panose="03080502040302020200" pitchFamily="66" charset="0"/>
                <a:cs typeface="Baloo Bhai 2" panose="03080502040302020200" pitchFamily="66" charset="0"/>
              </a:rPr>
              <a:t>એવો મેસેજ આવશે એટલે </a:t>
            </a:r>
            <a:r>
              <a:rPr lang="gu-IN" sz="1600" b="1" i="0" dirty="0">
                <a:effectLst/>
                <a:latin typeface="Baloo Bhai 2" panose="03080502040302020200" pitchFamily="66" charset="0"/>
                <a:cs typeface="Baloo Bhai 2" panose="03080502040302020200" pitchFamily="66" charset="0"/>
              </a:rPr>
              <a:t>OK </a:t>
            </a:r>
            <a:r>
              <a:rPr lang="gu-IN" sz="1600" i="0" dirty="0">
                <a:effectLst/>
                <a:latin typeface="Baloo Bhai 2" panose="03080502040302020200" pitchFamily="66" charset="0"/>
                <a:cs typeface="Baloo Bhai 2" panose="03080502040302020200" pitchFamily="66" charset="0"/>
              </a:rPr>
              <a:t>પર ક્લિક કરવું અહી </a:t>
            </a:r>
            <a:r>
              <a:rPr lang="gu-IN" sz="1600" b="1" i="0" dirty="0">
                <a:effectLst/>
                <a:latin typeface="Baloo Bhai 2" panose="03080502040302020200" pitchFamily="66" charset="0"/>
                <a:cs typeface="Baloo Bhai 2" panose="03080502040302020200" pitchFamily="66" charset="0"/>
              </a:rPr>
              <a:t>Enrolment </a:t>
            </a:r>
            <a:r>
              <a:rPr lang="gu-IN" sz="1600" i="0" dirty="0">
                <a:effectLst/>
                <a:latin typeface="Baloo Bhai 2" panose="03080502040302020200" pitchFamily="66" charset="0"/>
                <a:cs typeface="Baloo Bhai 2" panose="03080502040302020200" pitchFamily="66" charset="0"/>
              </a:rPr>
              <a:t>ની એન્ટ્રી પ્રોસેસ પૂરી થશે હવે અપ્રુવલ પ્રોસેસ કરવાની.</a:t>
            </a:r>
          </a:p>
          <a:p>
            <a:pPr marL="342900" indent="-342900" algn="just">
              <a:lnSpc>
                <a:spcPct val="107000"/>
              </a:lnSpc>
              <a:buFont typeface="Wingdings" panose="05000000000000000000" pitchFamily="2" charset="2"/>
              <a:buChar char=""/>
            </a:pPr>
            <a:endParaRPr lang="gu-IN" sz="1600" i="0" dirty="0">
              <a:effectLst/>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828441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414AC3-C650-19D6-615D-D621790D7215}"/>
              </a:ext>
            </a:extLst>
          </p:cNvPr>
          <p:cNvSpPr txBox="1"/>
          <p:nvPr/>
        </p:nvSpPr>
        <p:spPr>
          <a:xfrm>
            <a:off x="189271" y="98324"/>
            <a:ext cx="5611762" cy="64633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IN" sz="2000" b="1" dirty="0">
                <a:solidFill>
                  <a:srgbClr val="7030A0"/>
                </a:solidFill>
                <a:latin typeface="Baloo Bhai 2" panose="03080502040302020200" pitchFamily="66" charset="0"/>
                <a:cs typeface="Baloo Bhai 2" panose="03080502040302020200" pitchFamily="66" charset="0"/>
              </a:rPr>
              <a:t>Digital</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Signature</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Enrolment</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P</a:t>
            </a:r>
            <a:r>
              <a:rPr lang="gu-IN" sz="2000" b="1" dirty="0">
                <a:solidFill>
                  <a:srgbClr val="7030A0"/>
                </a:solidFill>
                <a:latin typeface="Baloo Bhai 2" panose="03080502040302020200" pitchFamily="66" charset="0"/>
                <a:cs typeface="Baloo Bhai 2" panose="03080502040302020200" pitchFamily="66" charset="0"/>
              </a:rPr>
              <a:t>rocess</a:t>
            </a:r>
            <a:r>
              <a:rPr lang="en-IN" sz="2000" b="1" dirty="0">
                <a:solidFill>
                  <a:srgbClr val="7030A0"/>
                </a:solidFill>
                <a:latin typeface="Baloo Bhai 2" panose="03080502040302020200" pitchFamily="66" charset="0"/>
                <a:cs typeface="Baloo Bhai 2" panose="03080502040302020200" pitchFamily="66" charset="0"/>
              </a:rPr>
              <a:t> &amp; S</a:t>
            </a:r>
            <a:r>
              <a:rPr lang="gu-IN" sz="2000" b="1" dirty="0">
                <a:solidFill>
                  <a:srgbClr val="7030A0"/>
                </a:solidFill>
                <a:latin typeface="Baloo Bhai 2" panose="03080502040302020200" pitchFamily="66" charset="0"/>
                <a:cs typeface="Baloo Bhai 2" panose="03080502040302020200" pitchFamily="66" charset="0"/>
              </a:rPr>
              <a:t>ettings</a:t>
            </a:r>
            <a:r>
              <a:rPr lang="en-IN" sz="2000" b="1" dirty="0">
                <a:solidFill>
                  <a:srgbClr val="7030A0"/>
                </a:solidFill>
                <a:latin typeface="Baloo Bhai 2" panose="03080502040302020200" pitchFamily="66" charset="0"/>
                <a:cs typeface="Baloo Bhai 2" panose="03080502040302020200" pitchFamily="66" charset="0"/>
              </a:rPr>
              <a:t> </a:t>
            </a:r>
            <a:endParaRPr lang="gu-IN" sz="2000" b="1" dirty="0">
              <a:solidFill>
                <a:srgbClr val="7030A0"/>
              </a:solidFill>
              <a:latin typeface="Baloo Bhai 2" panose="03080502040302020200" pitchFamily="66" charset="0"/>
              <a:cs typeface="Baloo Bhai 2" panose="03080502040302020200" pitchFamily="66" charset="0"/>
            </a:endParaRPr>
          </a:p>
          <a:p>
            <a:pPr algn="ctr"/>
            <a:r>
              <a:rPr lang="gu-IN" sz="1600" b="1" dirty="0">
                <a:solidFill>
                  <a:srgbClr val="7030A0"/>
                </a:solidFill>
                <a:latin typeface="Baloo Bhai 2" panose="03080502040302020200" pitchFamily="66" charset="0"/>
                <a:cs typeface="Baloo Bhai 2" panose="03080502040302020200" pitchFamily="66" charset="0"/>
              </a:rPr>
              <a:t>ડીઝીટલ સીગ્નેચર પ્રોસેસ અને તેના સેટિંગ માટેની પ્રક્રિયા.</a:t>
            </a:r>
          </a:p>
        </p:txBody>
      </p:sp>
      <p:grpSp>
        <p:nvGrpSpPr>
          <p:cNvPr id="3" name="Group 2">
            <a:extLst>
              <a:ext uri="{FF2B5EF4-FFF2-40B4-BE49-F238E27FC236}">
                <a16:creationId xmlns:a16="http://schemas.microsoft.com/office/drawing/2014/main" id="{FEF8AB0B-972A-1DF4-85D7-8B254FBF4896}"/>
              </a:ext>
            </a:extLst>
          </p:cNvPr>
          <p:cNvGrpSpPr/>
          <p:nvPr/>
        </p:nvGrpSpPr>
        <p:grpSpPr>
          <a:xfrm>
            <a:off x="189271" y="856298"/>
            <a:ext cx="9338187" cy="5765338"/>
            <a:chOff x="0" y="0"/>
            <a:chExt cx="6797040" cy="5100455"/>
          </a:xfrm>
        </p:grpSpPr>
        <p:grpSp>
          <p:nvGrpSpPr>
            <p:cNvPr id="4" name="Group 3">
              <a:extLst>
                <a:ext uri="{FF2B5EF4-FFF2-40B4-BE49-F238E27FC236}">
                  <a16:creationId xmlns:a16="http://schemas.microsoft.com/office/drawing/2014/main" id="{E739B368-F93D-EDC1-AAAE-5283A209A99E}"/>
                </a:ext>
              </a:extLst>
            </p:cNvPr>
            <p:cNvGrpSpPr/>
            <p:nvPr/>
          </p:nvGrpSpPr>
          <p:grpSpPr>
            <a:xfrm>
              <a:off x="0" y="63611"/>
              <a:ext cx="6797040" cy="5036844"/>
              <a:chOff x="0" y="0"/>
              <a:chExt cx="6797040" cy="5036844"/>
            </a:xfrm>
          </p:grpSpPr>
          <p:grpSp>
            <p:nvGrpSpPr>
              <p:cNvPr id="7" name="Group 6">
                <a:extLst>
                  <a:ext uri="{FF2B5EF4-FFF2-40B4-BE49-F238E27FC236}">
                    <a16:creationId xmlns:a16="http://schemas.microsoft.com/office/drawing/2014/main" id="{D7F5779B-6D5E-C49B-CD10-E31CC49A649C}"/>
                  </a:ext>
                </a:extLst>
              </p:cNvPr>
              <p:cNvGrpSpPr/>
              <p:nvPr/>
            </p:nvGrpSpPr>
            <p:grpSpPr>
              <a:xfrm>
                <a:off x="0" y="2950234"/>
                <a:ext cx="6797040" cy="2086610"/>
                <a:chOff x="0" y="0"/>
                <a:chExt cx="6797040" cy="2086610"/>
              </a:xfrm>
            </p:grpSpPr>
            <p:grpSp>
              <p:nvGrpSpPr>
                <p:cNvPr id="10" name="Group 9">
                  <a:extLst>
                    <a:ext uri="{FF2B5EF4-FFF2-40B4-BE49-F238E27FC236}">
                      <a16:creationId xmlns:a16="http://schemas.microsoft.com/office/drawing/2014/main" id="{B636856D-8BA7-D0A1-F9C2-262953385131}"/>
                    </a:ext>
                  </a:extLst>
                </p:cNvPr>
                <p:cNvGrpSpPr/>
                <p:nvPr/>
              </p:nvGrpSpPr>
              <p:grpSpPr>
                <a:xfrm>
                  <a:off x="0" y="0"/>
                  <a:ext cx="6797040" cy="2086610"/>
                  <a:chOff x="0" y="0"/>
                  <a:chExt cx="5731510" cy="1682750"/>
                </a:xfrm>
              </p:grpSpPr>
              <p:pic>
                <p:nvPicPr>
                  <p:cNvPr id="18" name="Picture 17">
                    <a:extLst>
                      <a:ext uri="{FF2B5EF4-FFF2-40B4-BE49-F238E27FC236}">
                        <a16:creationId xmlns:a16="http://schemas.microsoft.com/office/drawing/2014/main" id="{05ADA6D8-5FBE-89EC-2F4F-2147393ED0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731510" cy="1682750"/>
                  </a:xfrm>
                  <a:prstGeom prst="rect">
                    <a:avLst/>
                  </a:prstGeom>
                  <a:ln>
                    <a:solidFill>
                      <a:srgbClr val="002060"/>
                    </a:solidFill>
                  </a:ln>
                </p:spPr>
              </p:pic>
              <p:sp>
                <p:nvSpPr>
                  <p:cNvPr id="19" name="Rectangle: Rounded Corners 18">
                    <a:extLst>
                      <a:ext uri="{FF2B5EF4-FFF2-40B4-BE49-F238E27FC236}">
                        <a16:creationId xmlns:a16="http://schemas.microsoft.com/office/drawing/2014/main" id="{EEE9B9FD-FD58-1ECC-3CE3-B2AA2778D3BA}"/>
                      </a:ext>
                    </a:extLst>
                  </p:cNvPr>
                  <p:cNvSpPr/>
                  <p:nvPr/>
                </p:nvSpPr>
                <p:spPr>
                  <a:xfrm>
                    <a:off x="3225644" y="134635"/>
                    <a:ext cx="1026596" cy="45719"/>
                  </a:xfrm>
                  <a:prstGeom prst="round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20" name="Rectangle: Rounded Corners 19">
                    <a:extLst>
                      <a:ext uri="{FF2B5EF4-FFF2-40B4-BE49-F238E27FC236}">
                        <a16:creationId xmlns:a16="http://schemas.microsoft.com/office/drawing/2014/main" id="{AF29DB9F-7563-518F-703E-00BC87202256}"/>
                      </a:ext>
                    </a:extLst>
                  </p:cNvPr>
                  <p:cNvSpPr/>
                  <p:nvPr/>
                </p:nvSpPr>
                <p:spPr>
                  <a:xfrm>
                    <a:off x="3259303" y="28049"/>
                    <a:ext cx="482444" cy="45719"/>
                  </a:xfrm>
                  <a:prstGeom prst="round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21" name="Rectangle: Rounded Corners 20">
                    <a:extLst>
                      <a:ext uri="{FF2B5EF4-FFF2-40B4-BE49-F238E27FC236}">
                        <a16:creationId xmlns:a16="http://schemas.microsoft.com/office/drawing/2014/main" id="{43AD49C5-9BDA-6F43-AB11-9E8432F5413B}"/>
                      </a:ext>
                    </a:extLst>
                  </p:cNvPr>
                  <p:cNvSpPr/>
                  <p:nvPr/>
                </p:nvSpPr>
                <p:spPr>
                  <a:xfrm>
                    <a:off x="3500525" y="179514"/>
                    <a:ext cx="482444" cy="45719"/>
                  </a:xfrm>
                  <a:prstGeom prst="round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22" name="Rectangle: Rounded Corners 21">
                    <a:extLst>
                      <a:ext uri="{FF2B5EF4-FFF2-40B4-BE49-F238E27FC236}">
                        <a16:creationId xmlns:a16="http://schemas.microsoft.com/office/drawing/2014/main" id="{131C67F0-0BBB-332A-28B4-86159BE326EC}"/>
                      </a:ext>
                    </a:extLst>
                  </p:cNvPr>
                  <p:cNvSpPr/>
                  <p:nvPr/>
                </p:nvSpPr>
                <p:spPr>
                  <a:xfrm>
                    <a:off x="5093713" y="16829"/>
                    <a:ext cx="482444" cy="45719"/>
                  </a:xfrm>
                  <a:prstGeom prst="round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23" name="Rectangle: Rounded Corners 22">
                    <a:extLst>
                      <a:ext uri="{FF2B5EF4-FFF2-40B4-BE49-F238E27FC236}">
                        <a16:creationId xmlns:a16="http://schemas.microsoft.com/office/drawing/2014/main" id="{3A04E0C6-0738-221B-F2CF-64857D43AF34}"/>
                      </a:ext>
                    </a:extLst>
                  </p:cNvPr>
                  <p:cNvSpPr/>
                  <p:nvPr/>
                </p:nvSpPr>
                <p:spPr>
                  <a:xfrm>
                    <a:off x="1912947" y="757325"/>
                    <a:ext cx="370248" cy="157075"/>
                  </a:xfrm>
                  <a:prstGeom prst="round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24" name="Rectangle: Rounded Corners 23">
                    <a:extLst>
                      <a:ext uri="{FF2B5EF4-FFF2-40B4-BE49-F238E27FC236}">
                        <a16:creationId xmlns:a16="http://schemas.microsoft.com/office/drawing/2014/main" id="{169674D1-CEE6-377C-8906-53A492997336}"/>
                      </a:ext>
                    </a:extLst>
                  </p:cNvPr>
                  <p:cNvSpPr/>
                  <p:nvPr/>
                </p:nvSpPr>
                <p:spPr>
                  <a:xfrm>
                    <a:off x="1150012" y="757325"/>
                    <a:ext cx="364490" cy="100965"/>
                  </a:xfrm>
                  <a:prstGeom prst="round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endParaRPr lang="en-IN" sz="1100" kern="100" dirty="0">
                      <a:effectLst/>
                      <a:ea typeface="Calibri" panose="020F0502020204030204" pitchFamily="34" charset="0"/>
                      <a:cs typeface="Shruti" panose="020B0502040204020203" pitchFamily="34" charset="0"/>
                    </a:endParaRPr>
                  </a:p>
                </p:txBody>
              </p:sp>
            </p:grpSp>
            <p:pic>
              <p:nvPicPr>
                <p:cNvPr id="12" name="Picture 11">
                  <a:extLst>
                    <a:ext uri="{FF2B5EF4-FFF2-40B4-BE49-F238E27FC236}">
                      <a16:creationId xmlns:a16="http://schemas.microsoft.com/office/drawing/2014/main" id="{B47839D0-EF3D-8CBF-2F2D-DD8D8E47C1B8}"/>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42868" y="1268083"/>
                  <a:ext cx="600075" cy="476250"/>
                </a:xfrm>
                <a:prstGeom prst="rect">
                  <a:avLst/>
                </a:prstGeom>
                <a:ln>
                  <a:noFill/>
                </a:ln>
              </p:spPr>
            </p:pic>
            <p:grpSp>
              <p:nvGrpSpPr>
                <p:cNvPr id="13" name="Group 12">
                  <a:extLst>
                    <a:ext uri="{FF2B5EF4-FFF2-40B4-BE49-F238E27FC236}">
                      <a16:creationId xmlns:a16="http://schemas.microsoft.com/office/drawing/2014/main" id="{76FFC9E9-3D96-7918-1CF4-E1840609C580}"/>
                    </a:ext>
                  </a:extLst>
                </p:cNvPr>
                <p:cNvGrpSpPr/>
                <p:nvPr/>
              </p:nvGrpSpPr>
              <p:grpSpPr>
                <a:xfrm>
                  <a:off x="5344289" y="1137249"/>
                  <a:ext cx="1389814" cy="529411"/>
                  <a:chOff x="25879" y="0"/>
                  <a:chExt cx="1182448" cy="529411"/>
                </a:xfrm>
              </p:grpSpPr>
              <p:sp>
                <p:nvSpPr>
                  <p:cNvPr id="16" name="Text Box 1">
                    <a:extLst>
                      <a:ext uri="{FF2B5EF4-FFF2-40B4-BE49-F238E27FC236}">
                        <a16:creationId xmlns:a16="http://schemas.microsoft.com/office/drawing/2014/main" id="{367099B3-248E-FC2D-C6D3-C2AD508DA748}"/>
                      </a:ext>
                    </a:extLst>
                  </p:cNvPr>
                  <p:cNvSpPr txBox="1"/>
                  <p:nvPr/>
                </p:nvSpPr>
                <p:spPr>
                  <a:xfrm>
                    <a:off x="28389" y="276585"/>
                    <a:ext cx="1179938" cy="252826"/>
                  </a:xfrm>
                  <a:prstGeom prst="rect">
                    <a:avLst/>
                  </a:prstGeom>
                  <a:solidFill>
                    <a:srgbClr val="FFFF00"/>
                  </a:solidFill>
                  <a:ln>
                    <a:solidFill>
                      <a:srgbClr val="00206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400" b="1"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Check DSC Period</a:t>
                    </a:r>
                    <a:endParaRPr lang="en-IN" sz="2000" b="1" kern="100" dirty="0">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17" name="Picture 16">
                    <a:extLst>
                      <a:ext uri="{FF2B5EF4-FFF2-40B4-BE49-F238E27FC236}">
                        <a16:creationId xmlns:a16="http://schemas.microsoft.com/office/drawing/2014/main" id="{ED3C48BF-F6F4-A1EF-96EA-00AEB783C55D}"/>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rot="13272268">
                    <a:off x="25879" y="0"/>
                    <a:ext cx="365760" cy="263525"/>
                  </a:xfrm>
                  <a:prstGeom prst="rect">
                    <a:avLst/>
                  </a:prstGeom>
                  <a:ln>
                    <a:noFill/>
                  </a:ln>
                </p:spPr>
              </p:pic>
            </p:grpSp>
            <p:sp>
              <p:nvSpPr>
                <p:cNvPr id="14" name="Text Box 1">
                  <a:extLst>
                    <a:ext uri="{FF2B5EF4-FFF2-40B4-BE49-F238E27FC236}">
                      <a16:creationId xmlns:a16="http://schemas.microsoft.com/office/drawing/2014/main" id="{06D3EB11-C820-B000-9BB5-6B511AE6A4F8}"/>
                    </a:ext>
                  </a:extLst>
                </p:cNvPr>
                <p:cNvSpPr txBox="1"/>
                <p:nvPr/>
              </p:nvSpPr>
              <p:spPr>
                <a:xfrm>
                  <a:off x="1535502" y="1708030"/>
                  <a:ext cx="4087846" cy="293427"/>
                </a:xfrm>
                <a:prstGeom prst="rect">
                  <a:avLst/>
                </a:prstGeom>
                <a:solidFill>
                  <a:srgbClr val="FFFF00"/>
                </a:solidFill>
                <a:ln>
                  <a:solidFill>
                    <a:srgbClr val="00206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gu-IN" sz="16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ઉપર દર્શાવેલ તમામ માહિતીની ચકાસણી કાર્ય બાદ જ </a:t>
                  </a:r>
                  <a:r>
                    <a:rPr lang="en-IN" sz="16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Approve</a:t>
                  </a:r>
                  <a:r>
                    <a:rPr lang="gu-IN" sz="16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આપવું</a:t>
                  </a:r>
                  <a:endParaRPr lang="en-IN" sz="2800" b="1" kern="100" dirty="0">
                    <a:effectLst/>
                    <a:latin typeface="Baloo Bhai 2" panose="03080502040302020200" pitchFamily="66" charset="0"/>
                    <a:ea typeface="Calibri" panose="020F0502020204030204" pitchFamily="34" charset="0"/>
                    <a:cs typeface="Baloo Bhai 2" panose="03080502040302020200" pitchFamily="66" charset="0"/>
                  </a:endParaRPr>
                </a:p>
              </p:txBody>
            </p:sp>
          </p:grpSp>
          <p:pic>
            <p:nvPicPr>
              <p:cNvPr id="8" name="Picture 7">
                <a:extLst>
                  <a:ext uri="{FF2B5EF4-FFF2-40B4-BE49-F238E27FC236}">
                    <a16:creationId xmlns:a16="http://schemas.microsoft.com/office/drawing/2014/main" id="{4F8A4D02-57A8-6A4D-C609-FC5693B806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9177" y="0"/>
                <a:ext cx="5731510" cy="2800350"/>
              </a:xfrm>
              <a:prstGeom prst="rect">
                <a:avLst/>
              </a:prstGeom>
              <a:ln>
                <a:solidFill>
                  <a:srgbClr val="002060"/>
                </a:solidFill>
              </a:ln>
            </p:spPr>
          </p:pic>
          <p:pic>
            <p:nvPicPr>
              <p:cNvPr id="9" name="Picture 8">
                <a:extLst>
                  <a:ext uri="{FF2B5EF4-FFF2-40B4-BE49-F238E27FC236}">
                    <a16:creationId xmlns:a16="http://schemas.microsoft.com/office/drawing/2014/main" id="{1C980DF7-40CD-FD73-FB06-EC4BA63913B3}"/>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rot="7498548">
                <a:off x="5580102" y="2681252"/>
                <a:ext cx="589280" cy="972185"/>
              </a:xfrm>
              <a:prstGeom prst="rect">
                <a:avLst/>
              </a:prstGeom>
              <a:ln>
                <a:noFill/>
              </a:ln>
            </p:spPr>
          </p:pic>
        </p:grpSp>
        <p:pic>
          <p:nvPicPr>
            <p:cNvPr id="5" name="Picture 4">
              <a:extLst>
                <a:ext uri="{FF2B5EF4-FFF2-40B4-BE49-F238E27FC236}">
                  <a16:creationId xmlns:a16="http://schemas.microsoft.com/office/drawing/2014/main" id="{65357A12-4F3B-0DD9-0E71-5C65769C7C07}"/>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85962" y="0"/>
              <a:ext cx="887730" cy="704215"/>
            </a:xfrm>
            <a:prstGeom prst="rect">
              <a:avLst/>
            </a:prstGeom>
            <a:ln>
              <a:noFill/>
            </a:ln>
          </p:spPr>
        </p:pic>
        <p:pic>
          <p:nvPicPr>
            <p:cNvPr id="6" name="Picture 5">
              <a:extLst>
                <a:ext uri="{FF2B5EF4-FFF2-40B4-BE49-F238E27FC236}">
                  <a16:creationId xmlns:a16="http://schemas.microsoft.com/office/drawing/2014/main" id="{BDFE5B79-127B-562E-337F-4C9125BE59A5}"/>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124863" y="580445"/>
              <a:ext cx="887730" cy="704215"/>
            </a:xfrm>
            <a:prstGeom prst="rect">
              <a:avLst/>
            </a:prstGeom>
            <a:ln>
              <a:noFill/>
            </a:ln>
          </p:spPr>
        </p:pic>
      </p:grpSp>
      <p:sp>
        <p:nvSpPr>
          <p:cNvPr id="27" name="Text Box 3">
            <a:extLst>
              <a:ext uri="{FF2B5EF4-FFF2-40B4-BE49-F238E27FC236}">
                <a16:creationId xmlns:a16="http://schemas.microsoft.com/office/drawing/2014/main" id="{B2CA96E6-3D92-6C32-2FA4-8451A8EB77C1}"/>
              </a:ext>
            </a:extLst>
          </p:cNvPr>
          <p:cNvSpPr txBox="1">
            <a:spLocks noChangeArrowheads="1"/>
          </p:cNvSpPr>
          <p:nvPr/>
        </p:nvSpPr>
        <p:spPr bwMode="auto">
          <a:xfrm>
            <a:off x="7839251" y="399233"/>
            <a:ext cx="4224119" cy="3475518"/>
          </a:xfrm>
          <a:prstGeom prst="rect">
            <a:avLst/>
          </a:prstGeom>
          <a:solidFill>
            <a:schemeClr val="accent1">
              <a:lumMod val="40000"/>
              <a:lumOff val="60000"/>
            </a:schemeClr>
          </a:solidFill>
          <a:ln w="9525">
            <a:solidFill>
              <a:srgbClr val="000000"/>
            </a:solidFill>
            <a:miter lim="800000"/>
            <a:headEnd/>
            <a:tailEnd/>
          </a:ln>
        </p:spPr>
        <p:txBody>
          <a:bodyPr rot="0" vert="horz" wrap="square" lIns="91440" tIns="45720" rIns="91440" bIns="45720" anchor="t" anchorCtr="0" upright="1">
            <a:noAutofit/>
          </a:bodyPr>
          <a:lstStyle/>
          <a:p>
            <a:pPr indent="-228600" algn="just"/>
            <a:r>
              <a:rPr lang="en-IN" sz="1600" b="1"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DA</a:t>
            </a:r>
            <a:r>
              <a:rPr lang="gu-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–યુઝર આઈડી દ્વારા </a:t>
            </a:r>
            <a:r>
              <a:rPr lang="en-IN" sz="1600" b="1"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DSC</a:t>
            </a:r>
            <a:r>
              <a:rPr lang="gu-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સફળતાપૂર્વક </a:t>
            </a:r>
            <a:r>
              <a:rPr lang="en-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Enrolment</a:t>
            </a:r>
            <a:r>
              <a:rPr lang="gu-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કર્યા બાદ </a:t>
            </a:r>
            <a:r>
              <a:rPr lang="en-IN" sz="1600" b="1"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DSC</a:t>
            </a:r>
            <a:r>
              <a:rPr lang="gu-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ને </a:t>
            </a:r>
            <a:r>
              <a:rPr lang="en-IN" sz="1600" b="1"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Approve</a:t>
            </a:r>
            <a:r>
              <a:rPr lang="gu-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કરવાની પ્રકિયા કરવાની થશે.</a:t>
            </a:r>
          </a:p>
          <a:p>
            <a:pPr lvl="0" indent="-342900" algn="just">
              <a:buFont typeface="Wingdings" panose="05000000000000000000" pitchFamily="2" charset="2"/>
              <a:buChar char=""/>
            </a:pPr>
            <a:r>
              <a:rPr lang="gu-IN" sz="1600" dirty="0">
                <a:effectLst/>
                <a:latin typeface="Baloo Bhai 2" panose="03080502040302020200" pitchFamily="66" charset="0"/>
                <a:ea typeface="Calibri" panose="020F0502020204030204" pitchFamily="34" charset="0"/>
                <a:cs typeface="Baloo Bhai 2" panose="03080502040302020200" pitchFamily="66" charset="0"/>
              </a:rPr>
              <a:t>જે માટે સૌપ્રથમ સંસ્થાના </a:t>
            </a:r>
            <a:r>
              <a:rPr lang="en-US" sz="1600" b="1" dirty="0">
                <a:effectLst/>
                <a:latin typeface="Baloo Bhai 2" panose="03080502040302020200" pitchFamily="66" charset="0"/>
                <a:ea typeface="Calibri" panose="020F0502020204030204" pitchFamily="34" charset="0"/>
                <a:cs typeface="Baloo Bhai 2" panose="03080502040302020200" pitchFamily="66" charset="0"/>
              </a:rPr>
              <a:t>Admin</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 </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યુઝર આઈડી માં લોગીન કરવાનું રહેશે</a:t>
            </a:r>
            <a:r>
              <a:rPr lang="en-US" sz="1600" dirty="0">
                <a:effectLst/>
                <a:latin typeface="Baloo Bhai 2" panose="03080502040302020200" pitchFamily="66" charset="0"/>
                <a:ea typeface="Calibri" panose="020F0502020204030204" pitchFamily="34" charset="0"/>
                <a:cs typeface="Baloo Bhai 2" panose="03080502040302020200" pitchFamily="66" charset="0"/>
              </a:rPr>
              <a:t>.</a:t>
            </a:r>
            <a:endParaRPr lang="en-IN" sz="2000" dirty="0">
              <a:effectLst/>
              <a:latin typeface="Baloo Bhai 2" panose="03080502040302020200" pitchFamily="66" charset="0"/>
              <a:ea typeface="Calibri" panose="020F0502020204030204" pitchFamily="34" charset="0"/>
              <a:cs typeface="Baloo Bhai 2" panose="03080502040302020200" pitchFamily="66" charset="0"/>
            </a:endParaRPr>
          </a:p>
          <a:p>
            <a:pPr lvl="0" indent="-342900" algn="just">
              <a:buFont typeface="Wingdings" panose="05000000000000000000" pitchFamily="2" charset="2"/>
              <a:buChar char=""/>
            </a:pPr>
            <a:r>
              <a:rPr lang="gu-IN" sz="1600" dirty="0">
                <a:effectLst/>
                <a:latin typeface="Baloo Bhai 2" panose="03080502040302020200" pitchFamily="66" charset="0"/>
                <a:ea typeface="Calibri" panose="020F0502020204030204" pitchFamily="34" charset="0"/>
                <a:cs typeface="Baloo Bhai 2" panose="03080502040302020200" pitchFamily="66" charset="0"/>
              </a:rPr>
              <a:t>ત્યારબાદ </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સ્ક્રીન-1</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મુજબ </a:t>
            </a:r>
            <a:r>
              <a:rPr lang="en-US" sz="1600" b="1" kern="100" dirty="0">
                <a:latin typeface="Baloo Bhai 2" panose="03080502040302020200" pitchFamily="66" charset="0"/>
                <a:ea typeface="Calibri" panose="020F0502020204030204" pitchFamily="34" charset="0"/>
                <a:cs typeface="Baloo Bhai 2" panose="03080502040302020200" pitchFamily="66" charset="0"/>
              </a:rPr>
              <a:t>Masters</a:t>
            </a:r>
            <a:r>
              <a:rPr lang="gu-IN" sz="1600" b="1" kern="100" dirty="0">
                <a:latin typeface="Baloo Bhai 2" panose="03080502040302020200" pitchFamily="66" charset="0"/>
                <a:ea typeface="Calibri" panose="020F0502020204030204" pitchFamily="34" charset="0"/>
                <a:cs typeface="Baloo Bhai 2" panose="03080502040302020200" pitchFamily="66" charset="0"/>
              </a:rPr>
              <a:t> </a:t>
            </a:r>
            <a:r>
              <a:rPr lang="en-US" sz="1600" b="1" kern="100" dirty="0">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a:t>
            </a:r>
            <a:r>
              <a:rPr lang="gu-IN" sz="1600" b="1" kern="100" dirty="0">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 </a:t>
            </a:r>
            <a:r>
              <a:rPr lang="en-US" sz="1600" b="1" kern="100" dirty="0">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DSC Management</a:t>
            </a:r>
            <a:r>
              <a:rPr lang="gu-IN" sz="1600" b="1" kern="100" dirty="0">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 </a:t>
            </a:r>
            <a:r>
              <a:rPr lang="en-US" sz="1600" b="1" kern="100" dirty="0">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 </a:t>
            </a:r>
            <a:r>
              <a:rPr lang="gu-IN" sz="1600" b="1" kern="100" dirty="0">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Approve </a:t>
            </a:r>
            <a:r>
              <a:rPr lang="en-US" sz="1600" b="1" kern="100" dirty="0">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DSC </a:t>
            </a:r>
            <a:r>
              <a:rPr lang="gu-IN" sz="1600" kern="100" dirty="0">
                <a:latin typeface="Baloo Bhai 2" panose="03080502040302020200" pitchFamily="66" charset="0"/>
                <a:ea typeface="Calibri" panose="020F0502020204030204" pitchFamily="34" charset="0"/>
                <a:cs typeface="Baloo Bhai 2" panose="03080502040302020200" pitchFamily="66" charset="0"/>
              </a:rPr>
              <a:t>ઓપ્સન પર કિલક કરવું</a:t>
            </a:r>
            <a:r>
              <a:rPr lang="en-US" sz="1600" kern="100" dirty="0">
                <a:latin typeface="Baloo Bhai 2" panose="03080502040302020200" pitchFamily="66" charset="0"/>
                <a:ea typeface="Calibri" panose="020F0502020204030204" pitchFamily="34" charset="0"/>
                <a:cs typeface="Baloo Bhai 2" panose="03080502040302020200" pitchFamily="66" charset="0"/>
              </a:rPr>
              <a:t>. </a:t>
            </a:r>
            <a:endParaRPr lang="gu-IN" sz="1600" kern="100" dirty="0">
              <a:latin typeface="Baloo Bhai 2" panose="03080502040302020200" pitchFamily="66" charset="0"/>
              <a:ea typeface="Calibri" panose="020F0502020204030204" pitchFamily="34" charset="0"/>
              <a:cs typeface="Baloo Bhai 2" panose="03080502040302020200" pitchFamily="66" charset="0"/>
            </a:endParaRPr>
          </a:p>
          <a:p>
            <a:pPr lvl="0" indent="-342900" algn="just">
              <a:buFont typeface="Wingdings" panose="05000000000000000000" pitchFamily="2" charset="2"/>
              <a:buChar char=""/>
            </a:pP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ઉપર જણાવ્યા મુજબ ઓપ્શન પર ક્લિક કરતા અહી </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સ્ક્રીન-2</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 મુજબ જે તે યુઝર ની માહિતી જોવા મળશે જેમાં યુઝરની તમામ માહિતી બરાબર ચકાસી લેવી જેમ કે યુઝર નું નામ , </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DSC</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 મુજબનું નામ, </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DSC</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 ની વેલીડીટી સમય ગાળો વગેરે ચકાસ્યા બાદ </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Approve</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 પર ક્લિક કરી </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DSC</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 અપૃવ કરી દેવી </a:t>
            </a:r>
            <a:endParaRPr lang="en-IN" sz="2000" dirty="0">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8" name="TextBox 27">
            <a:extLst>
              <a:ext uri="{FF2B5EF4-FFF2-40B4-BE49-F238E27FC236}">
                <a16:creationId xmlns:a16="http://schemas.microsoft.com/office/drawing/2014/main" id="{8B1D65C4-B42C-4697-1624-34027FAEBB1F}"/>
              </a:ext>
            </a:extLst>
          </p:cNvPr>
          <p:cNvSpPr txBox="1"/>
          <p:nvPr/>
        </p:nvSpPr>
        <p:spPr>
          <a:xfrm>
            <a:off x="5892577" y="2948458"/>
            <a:ext cx="1343965" cy="47561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creen</a:t>
            </a: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1</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9" name="TextBox 28">
            <a:extLst>
              <a:ext uri="{FF2B5EF4-FFF2-40B4-BE49-F238E27FC236}">
                <a16:creationId xmlns:a16="http://schemas.microsoft.com/office/drawing/2014/main" id="{D425A72B-83C9-56B2-1F6D-67F0B9489BDC}"/>
              </a:ext>
            </a:extLst>
          </p:cNvPr>
          <p:cNvSpPr txBox="1"/>
          <p:nvPr/>
        </p:nvSpPr>
        <p:spPr>
          <a:xfrm>
            <a:off x="8689854" y="6169402"/>
            <a:ext cx="1203309" cy="47561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creen-2</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2675145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A3AA90-DEBE-169E-2979-F2DA7B761919}"/>
              </a:ext>
            </a:extLst>
          </p:cNvPr>
          <p:cNvSpPr txBox="1"/>
          <p:nvPr/>
        </p:nvSpPr>
        <p:spPr>
          <a:xfrm>
            <a:off x="571499" y="201173"/>
            <a:ext cx="11049001" cy="76944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400" b="1" dirty="0">
                <a:solidFill>
                  <a:srgbClr val="7030A0"/>
                </a:solidFill>
                <a:latin typeface="Baloo Bhai 2" panose="03080502040302020200" pitchFamily="66" charset="0"/>
                <a:cs typeface="Baloo Bhai 2" panose="03080502040302020200" pitchFamily="66" charset="0"/>
              </a:rPr>
              <a:t>Chapter-7- </a:t>
            </a:r>
            <a:r>
              <a:rPr lang="en-IN" sz="2400" b="1" dirty="0">
                <a:solidFill>
                  <a:srgbClr val="7030A0"/>
                </a:solidFill>
                <a:latin typeface="Baloo Bhai 2" panose="03080502040302020200" pitchFamily="66" charset="0"/>
                <a:cs typeface="Baloo Bhai 2" panose="03080502040302020200" pitchFamily="66" charset="0"/>
              </a:rPr>
              <a:t>Digital Signature</a:t>
            </a:r>
            <a:r>
              <a:rPr lang="en-US" sz="2400" b="1" dirty="0">
                <a:solidFill>
                  <a:srgbClr val="7030A0"/>
                </a:solidFill>
                <a:latin typeface="Baloo Bhai 2" panose="03080502040302020200" pitchFamily="66" charset="0"/>
                <a:cs typeface="Baloo Bhai 2" panose="03080502040302020200" pitchFamily="66" charset="0"/>
              </a:rPr>
              <a:t> Expanse Limit and</a:t>
            </a:r>
            <a:r>
              <a:rPr lang="gu-IN" sz="2400" b="1" dirty="0">
                <a:solidFill>
                  <a:srgbClr val="7030A0"/>
                </a:solidFill>
                <a:latin typeface="Baloo Bhai 2" panose="03080502040302020200" pitchFamily="66" charset="0"/>
                <a:cs typeface="Baloo Bhai 2" panose="03080502040302020200" pitchFamily="66" charset="0"/>
              </a:rPr>
              <a:t> </a:t>
            </a:r>
            <a:r>
              <a:rPr lang="en-US" sz="2400" b="1" dirty="0">
                <a:solidFill>
                  <a:srgbClr val="7030A0"/>
                </a:solidFill>
                <a:latin typeface="Baloo Bhai 2" panose="03080502040302020200" pitchFamily="66" charset="0"/>
                <a:cs typeface="Baloo Bhai 2" panose="03080502040302020200" pitchFamily="66" charset="0"/>
              </a:rPr>
              <a:t>Level</a:t>
            </a:r>
            <a:r>
              <a:rPr lang="gu-IN" sz="2400" b="1" dirty="0">
                <a:solidFill>
                  <a:srgbClr val="7030A0"/>
                </a:solidFill>
                <a:latin typeface="Baloo Bhai 2" panose="03080502040302020200" pitchFamily="66" charset="0"/>
                <a:cs typeface="Baloo Bhai 2" panose="03080502040302020200" pitchFamily="66" charset="0"/>
              </a:rPr>
              <a:t> </a:t>
            </a:r>
            <a:r>
              <a:rPr lang="en-US" sz="2400" b="1" dirty="0">
                <a:solidFill>
                  <a:srgbClr val="7030A0"/>
                </a:solidFill>
                <a:latin typeface="Baloo Bhai 2" panose="03080502040302020200" pitchFamily="66" charset="0"/>
                <a:cs typeface="Baloo Bhai 2" panose="03080502040302020200" pitchFamily="66" charset="0"/>
              </a:rPr>
              <a:t>Rites process</a:t>
            </a:r>
            <a:r>
              <a:rPr lang="en-IN" sz="2400" b="1" dirty="0">
                <a:solidFill>
                  <a:srgbClr val="7030A0"/>
                </a:solidFill>
                <a:latin typeface="Baloo Bhai 2" panose="03080502040302020200" pitchFamily="66" charset="0"/>
                <a:cs typeface="Baloo Bhai 2" panose="03080502040302020200" pitchFamily="66" charset="0"/>
              </a:rPr>
              <a:t> &amp; </a:t>
            </a:r>
            <a:r>
              <a:rPr lang="en-US" sz="2400" b="1" dirty="0">
                <a:solidFill>
                  <a:srgbClr val="7030A0"/>
                </a:solidFill>
                <a:latin typeface="Baloo Bhai 2" panose="03080502040302020200" pitchFamily="66" charset="0"/>
                <a:cs typeface="Baloo Bhai 2" panose="03080502040302020200" pitchFamily="66" charset="0"/>
              </a:rPr>
              <a:t>settings</a:t>
            </a:r>
            <a:endParaRPr lang="gu-IN" sz="2400" b="1" dirty="0">
              <a:solidFill>
                <a:srgbClr val="7030A0"/>
              </a:solidFill>
              <a:latin typeface="Baloo Bhai 2" panose="03080502040302020200" pitchFamily="66" charset="0"/>
              <a:cs typeface="Baloo Bhai 2" panose="03080502040302020200" pitchFamily="66" charset="0"/>
            </a:endParaRPr>
          </a:p>
          <a:p>
            <a:pPr algn="ctr"/>
            <a:r>
              <a:rPr lang="gu-IN" sz="2000" b="1" dirty="0">
                <a:solidFill>
                  <a:srgbClr val="7030A0"/>
                </a:solidFill>
                <a:latin typeface="Baloo Bhai 2" panose="03080502040302020200" pitchFamily="66" charset="0"/>
                <a:cs typeface="Baloo Bhai 2" panose="03080502040302020200" pitchFamily="66" charset="0"/>
              </a:rPr>
              <a:t>ડીઝીટલ સીગ્નેચર માં ખર્ચ ની લિમીટ અને લેવલ પ્રોસેસ અને તેના સેટિંગ માટેની પ્રક્રિયા.</a:t>
            </a:r>
          </a:p>
        </p:txBody>
      </p:sp>
      <p:grpSp>
        <p:nvGrpSpPr>
          <p:cNvPr id="3" name="Group 2">
            <a:extLst>
              <a:ext uri="{FF2B5EF4-FFF2-40B4-BE49-F238E27FC236}">
                <a16:creationId xmlns:a16="http://schemas.microsoft.com/office/drawing/2014/main" id="{CE91D0A9-CF0D-63AF-BD1B-DA2C84779596}"/>
              </a:ext>
            </a:extLst>
          </p:cNvPr>
          <p:cNvGrpSpPr/>
          <p:nvPr/>
        </p:nvGrpSpPr>
        <p:grpSpPr>
          <a:xfrm>
            <a:off x="277760" y="1144049"/>
            <a:ext cx="6834909" cy="5282264"/>
            <a:chOff x="-500615" y="-503861"/>
            <a:chExt cx="3857625" cy="2943225"/>
          </a:xfrm>
        </p:grpSpPr>
        <p:pic>
          <p:nvPicPr>
            <p:cNvPr id="4" name="Picture 3">
              <a:extLst>
                <a:ext uri="{FF2B5EF4-FFF2-40B4-BE49-F238E27FC236}">
                  <a16:creationId xmlns:a16="http://schemas.microsoft.com/office/drawing/2014/main" id="{34948EF8-CA68-8610-0E8D-B08CE29E73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615" y="-503861"/>
              <a:ext cx="3857625" cy="2943225"/>
            </a:xfrm>
            <a:prstGeom prst="rect">
              <a:avLst/>
            </a:prstGeom>
            <a:ln>
              <a:solidFill>
                <a:srgbClr val="002060"/>
              </a:solidFill>
            </a:ln>
          </p:spPr>
        </p:pic>
        <p:pic>
          <p:nvPicPr>
            <p:cNvPr id="5" name="Picture 4">
              <a:extLst>
                <a:ext uri="{FF2B5EF4-FFF2-40B4-BE49-F238E27FC236}">
                  <a16:creationId xmlns:a16="http://schemas.microsoft.com/office/drawing/2014/main" id="{27B5F88D-ED6B-5583-5CBD-D7CFB1A464DE}"/>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45049" y="-398441"/>
              <a:ext cx="887730" cy="704215"/>
            </a:xfrm>
            <a:prstGeom prst="rect">
              <a:avLst/>
            </a:prstGeom>
            <a:ln>
              <a:noFill/>
            </a:ln>
          </p:spPr>
        </p:pic>
      </p:grpSp>
      <p:sp>
        <p:nvSpPr>
          <p:cNvPr id="6" name="Text Box 3">
            <a:extLst>
              <a:ext uri="{FF2B5EF4-FFF2-40B4-BE49-F238E27FC236}">
                <a16:creationId xmlns:a16="http://schemas.microsoft.com/office/drawing/2014/main" id="{83A63E22-C1F6-CFA8-D285-F20C15867670}"/>
              </a:ext>
            </a:extLst>
          </p:cNvPr>
          <p:cNvSpPr txBox="1">
            <a:spLocks noChangeArrowheads="1"/>
          </p:cNvSpPr>
          <p:nvPr/>
        </p:nvSpPr>
        <p:spPr bwMode="auto">
          <a:xfrm>
            <a:off x="7348643" y="1758704"/>
            <a:ext cx="4164931" cy="3524400"/>
          </a:xfrm>
          <a:prstGeom prst="rect">
            <a:avLst/>
          </a:prstGeom>
          <a:solidFill>
            <a:schemeClr val="accent1">
              <a:lumMod val="40000"/>
              <a:lumOff val="60000"/>
            </a:schemeClr>
          </a:solidFill>
          <a:ln w="9525">
            <a:solidFill>
              <a:srgbClr val="000000"/>
            </a:solidFill>
            <a:miter lim="800000"/>
            <a:headEnd/>
            <a:tailEnd/>
          </a:ln>
        </p:spPr>
        <p:txBody>
          <a:bodyPr rot="0" vert="horz" wrap="square" lIns="91440" tIns="45720" rIns="91440" bIns="45720" anchor="t" anchorCtr="0" upright="1">
            <a:noAutofit/>
          </a:bodyPr>
          <a:lstStyle/>
          <a:p>
            <a:pPr indent="-228600"/>
            <a:endParaRPr lang="gu-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endParaRPr>
          </a:p>
          <a:p>
            <a:pPr indent="-228600" algn="just">
              <a:lnSpc>
                <a:spcPct val="150000"/>
              </a:lnSpc>
            </a:pPr>
            <a:r>
              <a:rPr lang="gu-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સંસ્થાના બંને </a:t>
            </a:r>
            <a:r>
              <a:rPr lang="gu-IN" sz="1600" b="1"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AGENCY</a:t>
            </a:r>
            <a:r>
              <a:rPr lang="en-IN" sz="1600" b="1"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DA</a:t>
            </a:r>
            <a:r>
              <a:rPr lang="gu-IN" sz="1600" b="1"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gu-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યુઝર આઈડી દ્વારા </a:t>
            </a:r>
            <a:r>
              <a:rPr lang="en-IN" sz="1600" b="1"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DSC</a:t>
            </a:r>
            <a:r>
              <a:rPr lang="gu-IN" sz="1600" b="1"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gu-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સફળતાપૂર્વક </a:t>
            </a:r>
            <a:r>
              <a:rPr lang="en-IN" sz="1600" b="1"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Enrolment</a:t>
            </a:r>
            <a:r>
              <a:rPr lang="gu-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કર્યા બાદ </a:t>
            </a:r>
            <a:r>
              <a:rPr lang="en-IN" sz="1600" b="1"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DSC</a:t>
            </a:r>
            <a:r>
              <a:rPr lang="gu-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ને </a:t>
            </a:r>
            <a:r>
              <a:rPr lang="en-IN" sz="1600" b="1"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Approve</a:t>
            </a:r>
            <a:r>
              <a:rPr lang="gu-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કરવાની પ્રકિયા પૂર્ણ કરવાની છે અને ત્યારબાદ તેમાં </a:t>
            </a:r>
            <a:r>
              <a:rPr lang="gu-IN" sz="1600" b="1"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DSC</a:t>
            </a:r>
            <a:r>
              <a:rPr lang="gu-IN" sz="1600"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ની લેવલ ને લિમીટ સેટ કરવાની પ્રક્રિયા કરવાની આવશે..</a:t>
            </a:r>
          </a:p>
          <a:p>
            <a:pPr indent="-228600" algn="just">
              <a:lnSpc>
                <a:spcPct val="150000"/>
              </a:lnSpc>
            </a:pPr>
            <a:r>
              <a:rPr lang="gu-IN" sz="1600" u="sng"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જે માટે</a:t>
            </a:r>
            <a:r>
              <a:rPr lang="gu-IN" sz="1600" b="1" u="sng"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Step-૧ </a:t>
            </a:r>
            <a:r>
              <a:rPr lang="gu-IN" sz="1600" u="sng"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મુજબ સૌપ્રથમ</a:t>
            </a:r>
            <a:r>
              <a:rPr lang="gu-IN" sz="1600" b="1" u="sng" kern="100" dirty="0">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en-IN" sz="1600" b="1" u="sng" dirty="0">
                <a:latin typeface="Baloo Bhai 2" panose="03080502040302020200" pitchFamily="66" charset="0"/>
                <a:ea typeface="Calibri" panose="020F0502020204030204" pitchFamily="34" charset="0"/>
                <a:cs typeface="Baloo Bhai 2" panose="03080502040302020200" pitchFamily="66" charset="0"/>
              </a:rPr>
              <a:t>Admin </a:t>
            </a:r>
            <a:r>
              <a:rPr lang="gu-IN" sz="1600" b="1" u="sng" dirty="0">
                <a:latin typeface="Baloo Bhai 2" panose="03080502040302020200" pitchFamily="66" charset="0"/>
                <a:ea typeface="Calibri" panose="020F0502020204030204" pitchFamily="34" charset="0"/>
                <a:cs typeface="Baloo Bhai 2" panose="03080502040302020200" pitchFamily="66" charset="0"/>
              </a:rPr>
              <a:t>– </a:t>
            </a:r>
            <a:r>
              <a:rPr lang="gu-IN" sz="1600" u="sng" dirty="0">
                <a:latin typeface="Baloo Bhai 2" panose="03080502040302020200" pitchFamily="66" charset="0"/>
                <a:ea typeface="Calibri" panose="020F0502020204030204" pitchFamily="34" charset="0"/>
                <a:cs typeface="Baloo Bhai 2" panose="03080502040302020200" pitchFamily="66" charset="0"/>
              </a:rPr>
              <a:t>યુઝર આઈડી માં લોગીન કરવું અને અહી બાજુમાં બતાવ્યા મુજબ</a:t>
            </a:r>
            <a:r>
              <a:rPr lang="gu-IN" sz="1600" b="1" u="sng" dirty="0">
                <a:latin typeface="Baloo Bhai 2" panose="03080502040302020200" pitchFamily="66" charset="0"/>
                <a:ea typeface="Calibri" panose="020F0502020204030204" pitchFamily="34" charset="0"/>
                <a:cs typeface="Baloo Bhai 2" panose="03080502040302020200" pitchFamily="66" charset="0"/>
              </a:rPr>
              <a:t> Bank</a:t>
            </a:r>
            <a:r>
              <a:rPr lang="gu-IN" sz="1600" b="1" u="sng" dirty="0">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a:t>
            </a:r>
            <a:r>
              <a:rPr lang="gu-IN" sz="1600" b="1" u="sng" dirty="0">
                <a:latin typeface="Baloo Bhai 2" panose="03080502040302020200" pitchFamily="66" charset="0"/>
                <a:ea typeface="Calibri" panose="020F0502020204030204" pitchFamily="34" charset="0"/>
                <a:cs typeface="Baloo Bhai 2" panose="03080502040302020200" pitchFamily="66" charset="0"/>
              </a:rPr>
              <a:t> </a:t>
            </a:r>
            <a:r>
              <a:rPr lang="en-IN" sz="1600" b="1" u="sng" dirty="0">
                <a:latin typeface="Baloo Bhai 2" panose="03080502040302020200" pitchFamily="66" charset="0"/>
                <a:ea typeface="Calibri" panose="020F0502020204030204" pitchFamily="34" charset="0"/>
                <a:cs typeface="Baloo Bhai 2" panose="03080502040302020200" pitchFamily="66" charset="0"/>
              </a:rPr>
              <a:t>Signatory Configuration</a:t>
            </a:r>
            <a:r>
              <a:rPr lang="gu-IN" sz="1600" b="1" u="sng" dirty="0">
                <a:latin typeface="Baloo Bhai 2" panose="03080502040302020200" pitchFamily="66" charset="0"/>
                <a:ea typeface="Calibri" panose="020F0502020204030204" pitchFamily="34" charset="0"/>
                <a:cs typeface="Baloo Bhai 2" panose="03080502040302020200" pitchFamily="66" charset="0"/>
              </a:rPr>
              <a:t> </a:t>
            </a:r>
            <a:r>
              <a:rPr lang="gu-IN" sz="1600" u="sng" dirty="0">
                <a:latin typeface="Baloo Bhai 2" panose="03080502040302020200" pitchFamily="66" charset="0"/>
                <a:ea typeface="Calibri" panose="020F0502020204030204" pitchFamily="34" charset="0"/>
                <a:cs typeface="Baloo Bhai 2" panose="03080502040302020200" pitchFamily="66" charset="0"/>
              </a:rPr>
              <a:t>ઓપ્શન પર ક્લિક કરવું.</a:t>
            </a:r>
            <a:endParaRPr lang="en-IN" sz="1600" u="sng" dirty="0">
              <a:latin typeface="Baloo Bhai 2" panose="03080502040302020200" pitchFamily="66" charset="0"/>
              <a:ea typeface="Calibri" panose="020F0502020204030204" pitchFamily="34" charset="0"/>
              <a:cs typeface="Baloo Bhai 2" panose="03080502040302020200" pitchFamily="66" charset="0"/>
            </a:endParaRPr>
          </a:p>
        </p:txBody>
      </p:sp>
      <p:sp>
        <p:nvSpPr>
          <p:cNvPr id="7" name="TextBox 6">
            <a:extLst>
              <a:ext uri="{FF2B5EF4-FFF2-40B4-BE49-F238E27FC236}">
                <a16:creationId xmlns:a16="http://schemas.microsoft.com/office/drawing/2014/main" id="{FBF14C67-4C6E-FA02-E997-F895B79FE464}"/>
              </a:ext>
            </a:extLst>
          </p:cNvPr>
          <p:cNvSpPr txBox="1"/>
          <p:nvPr/>
        </p:nvSpPr>
        <p:spPr>
          <a:xfrm>
            <a:off x="1621025" y="5045296"/>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1</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5517535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0F7159-D55C-3C56-CE1A-6D22FE490114}"/>
              </a:ext>
            </a:extLst>
          </p:cNvPr>
          <p:cNvSpPr txBox="1"/>
          <p:nvPr/>
        </p:nvSpPr>
        <p:spPr>
          <a:xfrm>
            <a:off x="1925222" y="49846"/>
            <a:ext cx="8050162" cy="64633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IN" sz="2000" b="1" dirty="0">
                <a:solidFill>
                  <a:srgbClr val="7030A0"/>
                </a:solidFill>
                <a:latin typeface="Baloo Bhai 2" panose="03080502040302020200" pitchFamily="66" charset="0"/>
                <a:cs typeface="Baloo Bhai 2" panose="03080502040302020200" pitchFamily="66" charset="0"/>
              </a:rPr>
              <a:t>Digital</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Signature</a:t>
            </a:r>
            <a:r>
              <a:rPr lang="en-US" sz="2000" b="1" dirty="0">
                <a:solidFill>
                  <a:srgbClr val="7030A0"/>
                </a:solidFill>
                <a:latin typeface="Baloo Bhai 2" panose="03080502040302020200" pitchFamily="66" charset="0"/>
                <a:cs typeface="Baloo Bhai 2" panose="03080502040302020200" pitchFamily="66" charset="0"/>
              </a:rPr>
              <a:t> Expanse </a:t>
            </a:r>
            <a:r>
              <a:rPr lang="gu-IN" sz="2000" b="1" dirty="0">
                <a:solidFill>
                  <a:srgbClr val="7030A0"/>
                </a:solidFill>
                <a:latin typeface="Baloo Bhai 2" panose="03080502040302020200" pitchFamily="66" charset="0"/>
                <a:cs typeface="Baloo Bhai 2" panose="03080502040302020200" pitchFamily="66" charset="0"/>
              </a:rPr>
              <a:t>Limit and </a:t>
            </a:r>
            <a:r>
              <a:rPr lang="en-US" sz="2000" b="1" dirty="0">
                <a:solidFill>
                  <a:srgbClr val="7030A0"/>
                </a:solidFill>
                <a:latin typeface="Baloo Bhai 2" panose="03080502040302020200" pitchFamily="66" charset="0"/>
                <a:cs typeface="Baloo Bhai 2" panose="03080502040302020200" pitchFamily="66" charset="0"/>
              </a:rPr>
              <a:t>L</a:t>
            </a:r>
            <a:r>
              <a:rPr lang="gu-IN" sz="2000" b="1" dirty="0">
                <a:solidFill>
                  <a:srgbClr val="7030A0"/>
                </a:solidFill>
                <a:latin typeface="Baloo Bhai 2" panose="03080502040302020200" pitchFamily="66" charset="0"/>
                <a:cs typeface="Baloo Bhai 2" panose="03080502040302020200" pitchFamily="66" charset="0"/>
              </a:rPr>
              <a:t>evel </a:t>
            </a:r>
            <a:r>
              <a:rPr lang="en-US" sz="2000" b="1" dirty="0">
                <a:solidFill>
                  <a:srgbClr val="7030A0"/>
                </a:solidFill>
                <a:latin typeface="Baloo Bhai 2" panose="03080502040302020200" pitchFamily="66" charset="0"/>
                <a:cs typeface="Baloo Bhai 2" panose="03080502040302020200" pitchFamily="66" charset="0"/>
              </a:rPr>
              <a:t>Rites </a:t>
            </a:r>
            <a:r>
              <a:rPr lang="en-IN" sz="2000" b="1" dirty="0">
                <a:solidFill>
                  <a:srgbClr val="7030A0"/>
                </a:solidFill>
                <a:latin typeface="Baloo Bhai 2" panose="03080502040302020200" pitchFamily="66" charset="0"/>
                <a:cs typeface="Baloo Bhai 2" panose="03080502040302020200" pitchFamily="66" charset="0"/>
              </a:rPr>
              <a:t>P</a:t>
            </a:r>
            <a:r>
              <a:rPr lang="gu-IN" sz="2000" b="1" dirty="0">
                <a:solidFill>
                  <a:srgbClr val="7030A0"/>
                </a:solidFill>
                <a:latin typeface="Baloo Bhai 2" panose="03080502040302020200" pitchFamily="66" charset="0"/>
                <a:cs typeface="Baloo Bhai 2" panose="03080502040302020200" pitchFamily="66" charset="0"/>
              </a:rPr>
              <a:t>rocess</a:t>
            </a:r>
            <a:r>
              <a:rPr lang="en-IN" sz="2000" b="1" dirty="0">
                <a:solidFill>
                  <a:srgbClr val="7030A0"/>
                </a:solidFill>
                <a:latin typeface="Baloo Bhai 2" panose="03080502040302020200" pitchFamily="66" charset="0"/>
                <a:cs typeface="Baloo Bhai 2" panose="03080502040302020200" pitchFamily="66" charset="0"/>
              </a:rPr>
              <a:t> &amp; S</a:t>
            </a:r>
            <a:r>
              <a:rPr lang="gu-IN" sz="2000" b="1" dirty="0">
                <a:solidFill>
                  <a:srgbClr val="7030A0"/>
                </a:solidFill>
                <a:latin typeface="Baloo Bhai 2" panose="03080502040302020200" pitchFamily="66" charset="0"/>
                <a:cs typeface="Baloo Bhai 2" panose="03080502040302020200" pitchFamily="66" charset="0"/>
              </a:rPr>
              <a:t>ettings</a:t>
            </a:r>
            <a:r>
              <a:rPr lang="en-IN" sz="2000" b="1" dirty="0">
                <a:solidFill>
                  <a:srgbClr val="7030A0"/>
                </a:solidFill>
                <a:latin typeface="Baloo Bhai 2" panose="03080502040302020200" pitchFamily="66" charset="0"/>
                <a:cs typeface="Baloo Bhai 2" panose="03080502040302020200" pitchFamily="66" charset="0"/>
              </a:rPr>
              <a:t> </a:t>
            </a:r>
            <a:endParaRPr lang="gu-IN" sz="2000" b="1" dirty="0">
              <a:solidFill>
                <a:srgbClr val="7030A0"/>
              </a:solidFill>
              <a:latin typeface="Baloo Bhai 2" panose="03080502040302020200" pitchFamily="66" charset="0"/>
              <a:cs typeface="Baloo Bhai 2" panose="03080502040302020200" pitchFamily="66" charset="0"/>
            </a:endParaRPr>
          </a:p>
          <a:p>
            <a:pPr algn="ctr"/>
            <a:r>
              <a:rPr lang="gu-IN" sz="1600" b="1" dirty="0">
                <a:solidFill>
                  <a:srgbClr val="7030A0"/>
                </a:solidFill>
                <a:latin typeface="Baloo Bhai 2" panose="03080502040302020200" pitchFamily="66" charset="0"/>
                <a:cs typeface="Baloo Bhai 2" panose="03080502040302020200" pitchFamily="66" charset="0"/>
              </a:rPr>
              <a:t>ડીઝીટલ સીગ્નેચર માં ખર્ચ ની લિમીટ અને લેવલ પ્રોસેસ અને તેના સેટિંગ માટેની પ્રક્રિયા.</a:t>
            </a:r>
          </a:p>
        </p:txBody>
      </p:sp>
      <p:grpSp>
        <p:nvGrpSpPr>
          <p:cNvPr id="3" name="Group 2">
            <a:extLst>
              <a:ext uri="{FF2B5EF4-FFF2-40B4-BE49-F238E27FC236}">
                <a16:creationId xmlns:a16="http://schemas.microsoft.com/office/drawing/2014/main" id="{E585BF1E-D3ED-5BCD-F3A7-1546E21D56D9}"/>
              </a:ext>
            </a:extLst>
          </p:cNvPr>
          <p:cNvGrpSpPr/>
          <p:nvPr/>
        </p:nvGrpSpPr>
        <p:grpSpPr>
          <a:xfrm>
            <a:off x="189270" y="705091"/>
            <a:ext cx="11697930" cy="2549544"/>
            <a:chOff x="0" y="0"/>
            <a:chExt cx="6312535" cy="1668145"/>
          </a:xfrm>
        </p:grpSpPr>
        <p:grpSp>
          <p:nvGrpSpPr>
            <p:cNvPr id="4" name="Group 3">
              <a:extLst>
                <a:ext uri="{FF2B5EF4-FFF2-40B4-BE49-F238E27FC236}">
                  <a16:creationId xmlns:a16="http://schemas.microsoft.com/office/drawing/2014/main" id="{4037FD64-FD44-6F0E-F2B6-307759E7870F}"/>
                </a:ext>
              </a:extLst>
            </p:cNvPr>
            <p:cNvGrpSpPr/>
            <p:nvPr/>
          </p:nvGrpSpPr>
          <p:grpSpPr>
            <a:xfrm>
              <a:off x="0" y="0"/>
              <a:ext cx="6312535" cy="1668145"/>
              <a:chOff x="0" y="0"/>
              <a:chExt cx="6312535" cy="1668145"/>
            </a:xfrm>
          </p:grpSpPr>
          <p:pic>
            <p:nvPicPr>
              <p:cNvPr id="6" name="Picture 5">
                <a:extLst>
                  <a:ext uri="{FF2B5EF4-FFF2-40B4-BE49-F238E27FC236}">
                    <a16:creationId xmlns:a16="http://schemas.microsoft.com/office/drawing/2014/main" id="{BEBCC50A-6408-1C2C-6844-3A8A9075A2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312535" cy="1668145"/>
              </a:xfrm>
              <a:prstGeom prst="rect">
                <a:avLst/>
              </a:prstGeom>
            </p:spPr>
          </p:pic>
          <p:sp>
            <p:nvSpPr>
              <p:cNvPr id="7" name="Text Box 1">
                <a:extLst>
                  <a:ext uri="{FF2B5EF4-FFF2-40B4-BE49-F238E27FC236}">
                    <a16:creationId xmlns:a16="http://schemas.microsoft.com/office/drawing/2014/main" id="{572BFACC-3668-A186-CF81-4768E7FB07CB}"/>
                  </a:ext>
                </a:extLst>
              </p:cNvPr>
              <p:cNvSpPr txBox="1"/>
              <p:nvPr/>
            </p:nvSpPr>
            <p:spPr>
              <a:xfrm>
                <a:off x="174630" y="555929"/>
                <a:ext cx="603991" cy="270663"/>
              </a:xfrm>
              <a:prstGeom prst="rect">
                <a:avLst/>
              </a:prstGeom>
              <a:solidFill>
                <a:srgbClr val="FFFF00"/>
              </a:solidFill>
              <a:ln>
                <a:solidFill>
                  <a:srgbClr val="00206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400" b="1" kern="100" dirty="0">
                    <a:solidFill>
                      <a:srgbClr val="0033CC"/>
                    </a:solidFill>
                    <a:effectLst/>
                    <a:latin typeface="Baloo Bhai 2" panose="03080502040302020200" pitchFamily="66" charset="0"/>
                    <a:ea typeface="Calibri" panose="020F0502020204030204" pitchFamily="34" charset="0"/>
                    <a:cs typeface="Baloo Bhai 2" panose="03080502040302020200" pitchFamily="66" charset="0"/>
                  </a:rPr>
                  <a:t>+ Click Here</a:t>
                </a:r>
                <a:endParaRPr lang="en-IN" sz="1400" kern="100" dirty="0">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8" name="Picture 7">
                <a:extLst>
                  <a:ext uri="{FF2B5EF4-FFF2-40B4-BE49-F238E27FC236}">
                    <a16:creationId xmlns:a16="http://schemas.microsoft.com/office/drawing/2014/main" id="{C4E4A2EB-F7FB-A969-F861-549E236C002F}"/>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7866863">
                <a:off x="56833" y="757872"/>
                <a:ext cx="564515" cy="318770"/>
              </a:xfrm>
              <a:prstGeom prst="rect">
                <a:avLst/>
              </a:prstGeom>
            </p:spPr>
          </p:pic>
          <p:sp>
            <p:nvSpPr>
              <p:cNvPr id="9" name="Rectangle: Rounded Corners 8">
                <a:extLst>
                  <a:ext uri="{FF2B5EF4-FFF2-40B4-BE49-F238E27FC236}">
                    <a16:creationId xmlns:a16="http://schemas.microsoft.com/office/drawing/2014/main" id="{941CC0ED-6906-8EC5-95F5-2EB91F9703EE}"/>
                  </a:ext>
                </a:extLst>
              </p:cNvPr>
              <p:cNvSpPr/>
              <p:nvPr/>
            </p:nvSpPr>
            <p:spPr>
              <a:xfrm>
                <a:off x="2095500" y="723900"/>
                <a:ext cx="1470025" cy="95554"/>
              </a:xfrm>
              <a:prstGeom prst="roundRect">
                <a:avLst/>
              </a:prstGeom>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grpSp>
        <p:pic>
          <p:nvPicPr>
            <p:cNvPr id="5" name="Picture 4">
              <a:extLst>
                <a:ext uri="{FF2B5EF4-FFF2-40B4-BE49-F238E27FC236}">
                  <a16:creationId xmlns:a16="http://schemas.microsoft.com/office/drawing/2014/main" id="{F760791D-5809-B6A9-6A0C-57A585C708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950" y="1092200"/>
              <a:ext cx="5888355" cy="131445"/>
            </a:xfrm>
            <a:prstGeom prst="rect">
              <a:avLst/>
            </a:prstGeom>
          </p:spPr>
        </p:pic>
      </p:grpSp>
      <p:grpSp>
        <p:nvGrpSpPr>
          <p:cNvPr id="10" name="Group 9">
            <a:extLst>
              <a:ext uri="{FF2B5EF4-FFF2-40B4-BE49-F238E27FC236}">
                <a16:creationId xmlns:a16="http://schemas.microsoft.com/office/drawing/2014/main" id="{0AE001B9-6D50-56CB-3360-F4981A038D80}"/>
              </a:ext>
            </a:extLst>
          </p:cNvPr>
          <p:cNvGrpSpPr/>
          <p:nvPr/>
        </p:nvGrpSpPr>
        <p:grpSpPr>
          <a:xfrm>
            <a:off x="189271" y="3845857"/>
            <a:ext cx="11697930" cy="2651623"/>
            <a:chOff x="0" y="0"/>
            <a:chExt cx="6804561" cy="2520168"/>
          </a:xfrm>
        </p:grpSpPr>
        <p:grpSp>
          <p:nvGrpSpPr>
            <p:cNvPr id="11" name="Group 10">
              <a:extLst>
                <a:ext uri="{FF2B5EF4-FFF2-40B4-BE49-F238E27FC236}">
                  <a16:creationId xmlns:a16="http://schemas.microsoft.com/office/drawing/2014/main" id="{288AA240-349D-3EA4-934D-E630FE3A1676}"/>
                </a:ext>
              </a:extLst>
            </p:cNvPr>
            <p:cNvGrpSpPr/>
            <p:nvPr/>
          </p:nvGrpSpPr>
          <p:grpSpPr>
            <a:xfrm>
              <a:off x="0" y="0"/>
              <a:ext cx="6804561" cy="1863989"/>
              <a:chOff x="0" y="0"/>
              <a:chExt cx="6804561" cy="1863989"/>
            </a:xfrm>
          </p:grpSpPr>
          <p:grpSp>
            <p:nvGrpSpPr>
              <p:cNvPr id="13" name="Group 12">
                <a:extLst>
                  <a:ext uri="{FF2B5EF4-FFF2-40B4-BE49-F238E27FC236}">
                    <a16:creationId xmlns:a16="http://schemas.microsoft.com/office/drawing/2014/main" id="{1E8DF140-BE4C-A334-7983-E880E2D31163}"/>
                  </a:ext>
                </a:extLst>
              </p:cNvPr>
              <p:cNvGrpSpPr/>
              <p:nvPr/>
            </p:nvGrpSpPr>
            <p:grpSpPr>
              <a:xfrm>
                <a:off x="0" y="0"/>
                <a:ext cx="6804561" cy="1863989"/>
                <a:chOff x="0" y="0"/>
                <a:chExt cx="5731510" cy="1277620"/>
              </a:xfrm>
            </p:grpSpPr>
            <p:grpSp>
              <p:nvGrpSpPr>
                <p:cNvPr id="18" name="Group 17">
                  <a:extLst>
                    <a:ext uri="{FF2B5EF4-FFF2-40B4-BE49-F238E27FC236}">
                      <a16:creationId xmlns:a16="http://schemas.microsoft.com/office/drawing/2014/main" id="{B47CCD79-C4A4-6C5B-B2D2-6650AE601934}"/>
                    </a:ext>
                  </a:extLst>
                </p:cNvPr>
                <p:cNvGrpSpPr/>
                <p:nvPr/>
              </p:nvGrpSpPr>
              <p:grpSpPr>
                <a:xfrm>
                  <a:off x="0" y="0"/>
                  <a:ext cx="5731510" cy="1277620"/>
                  <a:chOff x="0" y="0"/>
                  <a:chExt cx="5731510" cy="1277620"/>
                </a:xfrm>
              </p:grpSpPr>
              <p:pic>
                <p:nvPicPr>
                  <p:cNvPr id="20" name="Picture 19">
                    <a:extLst>
                      <a:ext uri="{FF2B5EF4-FFF2-40B4-BE49-F238E27FC236}">
                        <a16:creationId xmlns:a16="http://schemas.microsoft.com/office/drawing/2014/main" id="{B62187E5-FB5F-DF6F-4FD5-C856E11431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5731510" cy="1277620"/>
                  </a:xfrm>
                  <a:prstGeom prst="rect">
                    <a:avLst/>
                  </a:prstGeom>
                </p:spPr>
              </p:pic>
              <p:pic>
                <p:nvPicPr>
                  <p:cNvPr id="21" name="Picture 20">
                    <a:extLst>
                      <a:ext uri="{FF2B5EF4-FFF2-40B4-BE49-F238E27FC236}">
                        <a16:creationId xmlns:a16="http://schemas.microsoft.com/office/drawing/2014/main" id="{C488A841-42D7-A963-0818-EDA817F7E2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05112" y="890587"/>
                    <a:ext cx="228600" cy="68580"/>
                  </a:xfrm>
                  <a:prstGeom prst="rect">
                    <a:avLst/>
                  </a:prstGeom>
                </p:spPr>
              </p:pic>
            </p:grpSp>
            <p:sp>
              <p:nvSpPr>
                <p:cNvPr id="19" name="Rectangle 18">
                  <a:extLst>
                    <a:ext uri="{FF2B5EF4-FFF2-40B4-BE49-F238E27FC236}">
                      <a16:creationId xmlns:a16="http://schemas.microsoft.com/office/drawing/2014/main" id="{AC39B0C2-25AB-6C9C-BFF0-9EC453981484}"/>
                    </a:ext>
                  </a:extLst>
                </p:cNvPr>
                <p:cNvSpPr/>
                <p:nvPr/>
              </p:nvSpPr>
              <p:spPr>
                <a:xfrm>
                  <a:off x="1932167" y="413468"/>
                  <a:ext cx="655982" cy="45719"/>
                </a:xfrm>
                <a:prstGeom prst="rect">
                  <a:avLst/>
                </a:prstGeom>
              </p:spPr>
              <p:style>
                <a:lnRef idx="3">
                  <a:schemeClr val="lt1"/>
                </a:lnRef>
                <a:fillRef idx="1">
                  <a:schemeClr val="accent5"/>
                </a:fillRef>
                <a:effectRef idx="1">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grpSp>
          <p:sp>
            <p:nvSpPr>
              <p:cNvPr id="14" name="Text Box 1">
                <a:extLst>
                  <a:ext uri="{FF2B5EF4-FFF2-40B4-BE49-F238E27FC236}">
                    <a16:creationId xmlns:a16="http://schemas.microsoft.com/office/drawing/2014/main" id="{C36DE369-722F-37F8-D8D2-B32CCCC9304C}"/>
                  </a:ext>
                </a:extLst>
              </p:cNvPr>
              <p:cNvSpPr txBox="1"/>
              <p:nvPr/>
            </p:nvSpPr>
            <p:spPr>
              <a:xfrm>
                <a:off x="0" y="332721"/>
                <a:ext cx="1191895" cy="270510"/>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400" b="1" kern="100" dirty="0">
                    <a:solidFill>
                      <a:srgbClr val="0033CC"/>
                    </a:solidFill>
                    <a:effectLst/>
                    <a:latin typeface="Calibri" panose="020F0502020204030204" pitchFamily="34" charset="0"/>
                    <a:ea typeface="Calibri" panose="020F0502020204030204" pitchFamily="34" charset="0"/>
                    <a:cs typeface="Shruti" panose="020B0502040204020203" pitchFamily="34" charset="0"/>
                  </a:rPr>
                  <a:t>+ Click Here</a:t>
                </a:r>
                <a:endParaRPr lang="en-IN" sz="1400" kern="100" dirty="0">
                  <a:effectLst/>
                  <a:latin typeface="Calibri" panose="020F0502020204030204" pitchFamily="34" charset="0"/>
                  <a:ea typeface="Calibri" panose="020F0502020204030204" pitchFamily="34" charset="0"/>
                  <a:cs typeface="Shruti" panose="020B0502040204020203" pitchFamily="34" charset="0"/>
                </a:endParaRPr>
              </a:p>
            </p:txBody>
          </p:sp>
          <p:grpSp>
            <p:nvGrpSpPr>
              <p:cNvPr id="15" name="Group 14">
                <a:extLst>
                  <a:ext uri="{FF2B5EF4-FFF2-40B4-BE49-F238E27FC236}">
                    <a16:creationId xmlns:a16="http://schemas.microsoft.com/office/drawing/2014/main" id="{6872299E-13C5-8C8F-E185-A6A2401BE10F}"/>
                  </a:ext>
                </a:extLst>
              </p:cNvPr>
              <p:cNvGrpSpPr/>
              <p:nvPr/>
            </p:nvGrpSpPr>
            <p:grpSpPr>
              <a:xfrm>
                <a:off x="112283" y="484812"/>
                <a:ext cx="318771" cy="873976"/>
                <a:chOff x="-62480" y="-16120"/>
                <a:chExt cx="318771" cy="873976"/>
              </a:xfrm>
            </p:grpSpPr>
            <p:pic>
              <p:nvPicPr>
                <p:cNvPr id="16" name="Picture 15">
                  <a:extLst>
                    <a:ext uri="{FF2B5EF4-FFF2-40B4-BE49-F238E27FC236}">
                      <a16:creationId xmlns:a16="http://schemas.microsoft.com/office/drawing/2014/main" id="{2E081E61-64EA-DCC2-CCBE-A3E225E82914}"/>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7866863">
                  <a:off x="-185352" y="106753"/>
                  <a:ext cx="564515" cy="318770"/>
                </a:xfrm>
                <a:prstGeom prst="rect">
                  <a:avLst/>
                </a:prstGeom>
              </p:spPr>
            </p:pic>
            <p:pic>
              <p:nvPicPr>
                <p:cNvPr id="17" name="Picture 16">
                  <a:extLst>
                    <a:ext uri="{FF2B5EF4-FFF2-40B4-BE49-F238E27FC236}">
                      <a16:creationId xmlns:a16="http://schemas.microsoft.com/office/drawing/2014/main" id="{084AEA03-34AF-3CFD-B735-EFEBD20E19AA}"/>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6806137">
                  <a:off x="-323465" y="278101"/>
                  <a:ext cx="840740" cy="318770"/>
                </a:xfrm>
                <a:prstGeom prst="rect">
                  <a:avLst/>
                </a:prstGeom>
              </p:spPr>
            </p:pic>
          </p:grpSp>
        </p:grpSp>
        <p:sp>
          <p:nvSpPr>
            <p:cNvPr id="12" name="Text Box 1">
              <a:extLst>
                <a:ext uri="{FF2B5EF4-FFF2-40B4-BE49-F238E27FC236}">
                  <a16:creationId xmlns:a16="http://schemas.microsoft.com/office/drawing/2014/main" id="{CB76418C-65C9-0003-03FA-C0B166F3553B}"/>
                </a:ext>
              </a:extLst>
            </p:cNvPr>
            <p:cNvSpPr txBox="1"/>
            <p:nvPr/>
          </p:nvSpPr>
          <p:spPr>
            <a:xfrm>
              <a:off x="37993" y="2201363"/>
              <a:ext cx="6766567" cy="318805"/>
            </a:xfrm>
            <a:prstGeom prst="rect">
              <a:avLst/>
            </a:prstGeom>
            <a:solidFill>
              <a:srgbClr val="FFFF00"/>
            </a:solidFill>
            <a:ln>
              <a:solidFill>
                <a:srgbClr val="00206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800"/>
                </a:spcAft>
              </a:pPr>
              <a:r>
                <a:rPr lang="gu-IN" sz="16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ઉપરોક્ત </a:t>
              </a:r>
              <a:r>
                <a:rPr lang="en-IN" sz="16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Level</a:t>
              </a:r>
              <a:r>
                <a:rPr lang="gu-IN" sz="16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-1 અને </a:t>
              </a:r>
              <a:r>
                <a:rPr lang="en-IN" sz="16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Level</a:t>
              </a:r>
              <a:r>
                <a:rPr lang="gu-IN" sz="16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-2 પર કિલક કરશો ત્યારે બાદ નીચે દર્શાવેલ </a:t>
              </a:r>
              <a:r>
                <a:rPr lang="en-IN" sz="16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Signatory Level</a:t>
              </a:r>
              <a:r>
                <a:rPr lang="gu-IN" sz="16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-1 અને </a:t>
              </a:r>
              <a:r>
                <a:rPr lang="en-IN" sz="16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Level</a:t>
              </a:r>
              <a:r>
                <a:rPr lang="gu-IN" sz="16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-2ની અંદર બંને સભ્યોની માહિતી ભરવાની રહેશે.</a:t>
              </a:r>
              <a:endParaRPr lang="en-IN" sz="2400" b="1"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endParaRPr>
            </a:p>
          </p:txBody>
        </p:sp>
      </p:grpSp>
      <p:sp>
        <p:nvSpPr>
          <p:cNvPr id="22" name="Text Box 1">
            <a:extLst>
              <a:ext uri="{FF2B5EF4-FFF2-40B4-BE49-F238E27FC236}">
                <a16:creationId xmlns:a16="http://schemas.microsoft.com/office/drawing/2014/main" id="{089ACF08-DAE0-DBB7-8DCE-14E28FE42A11}"/>
              </a:ext>
            </a:extLst>
          </p:cNvPr>
          <p:cNvSpPr txBox="1"/>
          <p:nvPr/>
        </p:nvSpPr>
        <p:spPr>
          <a:xfrm>
            <a:off x="364073" y="2766790"/>
            <a:ext cx="11172460" cy="1191074"/>
          </a:xfrm>
          <a:prstGeom prst="rect">
            <a:avLst/>
          </a:prstGeom>
          <a:solidFill>
            <a:srgbClr val="FFFF00"/>
          </a:solidFill>
          <a:ln>
            <a:solidFill>
              <a:schemeClr val="accent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lnSpc>
                <a:spcPct val="107000"/>
              </a:lnSpc>
              <a:buFont typeface="Wingdings" panose="05000000000000000000" pitchFamily="2" charset="2"/>
              <a:buChar char=""/>
            </a:pPr>
            <a:r>
              <a:rPr lang="en-US" sz="1500" b="1" dirty="0" err="1">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No.of</a:t>
            </a:r>
            <a:r>
              <a:rPr lang="en-US"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Level 1 </a:t>
            </a:r>
            <a:r>
              <a:rPr lang="gu-IN"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માં પ્રોમીનેન્ટ સભ્યને રાખવાના રહેશે અને તેમાં </a:t>
            </a:r>
            <a:r>
              <a:rPr lang="en-IN"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Rs</a:t>
            </a:r>
            <a:r>
              <a:rPr lang="gu-IN"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.1 અને </a:t>
            </a:r>
            <a:r>
              <a:rPr lang="en-IN"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Rs</a:t>
            </a:r>
            <a:r>
              <a:rPr lang="gu-IN"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.2 લીમીટ ની રકમ સેટ કરવાની રહેશે.</a:t>
            </a:r>
            <a:endParaRPr lang="en-IN" sz="1500" b="1" dirty="0">
              <a:effectLst/>
              <a:latin typeface="Baloo Bhai 2" panose="03080502040302020200" pitchFamily="66" charset="0"/>
              <a:ea typeface="Calibri" panose="020F0502020204030204" pitchFamily="34" charset="0"/>
              <a:cs typeface="Baloo Bhai 2" panose="03080502040302020200" pitchFamily="66" charset="0"/>
            </a:endParaRPr>
          </a:p>
          <a:p>
            <a:pPr marL="342900" lvl="0" indent="-342900">
              <a:lnSpc>
                <a:spcPct val="115000"/>
              </a:lnSpc>
              <a:spcAft>
                <a:spcPts val="800"/>
              </a:spcAft>
              <a:buFont typeface="Wingdings" panose="05000000000000000000" pitchFamily="2" charset="2"/>
              <a:buChar char=""/>
            </a:pPr>
            <a:r>
              <a:rPr lang="en-US" sz="1500" b="1" dirty="0" err="1">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No.of</a:t>
            </a:r>
            <a:r>
              <a:rPr lang="en-US"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Level </a:t>
            </a:r>
            <a:r>
              <a:rPr lang="gu-IN"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2 માં આચાર્યને રાખવાના રહેશે અને તેમાં </a:t>
            </a:r>
            <a:r>
              <a:rPr lang="en-IN"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Rs</a:t>
            </a:r>
            <a:r>
              <a:rPr lang="gu-IN"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.3 અને </a:t>
            </a:r>
            <a:r>
              <a:rPr lang="en-IN"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Rs</a:t>
            </a:r>
            <a:r>
              <a:rPr lang="gu-IN"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t>
            </a:r>
            <a:r>
              <a:rPr lang="en-US"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5,00,000</a:t>
            </a:r>
            <a:r>
              <a:rPr lang="gu-IN" sz="1500" b="1"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ની રકમ સેટ કરવાની રહેશે.</a:t>
            </a:r>
            <a:endParaRPr lang="en-IN" sz="1500" b="1" dirty="0">
              <a:effectLst/>
              <a:latin typeface="Baloo Bhai 2" panose="03080502040302020200" pitchFamily="66" charset="0"/>
              <a:ea typeface="Calibri" panose="020F0502020204030204" pitchFamily="34" charset="0"/>
              <a:cs typeface="Baloo Bhai 2" panose="03080502040302020200" pitchFamily="66" charset="0"/>
            </a:endParaRPr>
          </a:p>
          <a:p>
            <a:pPr marL="228600">
              <a:lnSpc>
                <a:spcPct val="107000"/>
              </a:lnSpc>
              <a:spcAft>
                <a:spcPts val="800"/>
              </a:spcAft>
            </a:pPr>
            <a:r>
              <a:rPr lang="gu-IN" sz="15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Step-1 મુજબ ક્લિક કર્યા બાદ Step-2 મુજબ + પર ક્લિક કરીને ઉપરોક્ત મર્યાદા મુજબ બન્ને લેવલમાં લીમીટ સેટ કરવાની રહેશે ત્યારબાદ નીચે દર્શાવેલ પિક્ચર મુજબ + પર ક્લિક કરીને </a:t>
            </a:r>
            <a:r>
              <a:rPr lang="en-IN" sz="15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Level</a:t>
            </a:r>
            <a:r>
              <a:rPr lang="gu-IN" sz="15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1 અને </a:t>
            </a:r>
            <a:r>
              <a:rPr lang="en-IN" sz="15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Level</a:t>
            </a:r>
            <a:r>
              <a:rPr lang="gu-IN" sz="1500" b="1" kern="100" dirty="0">
                <a:ln>
                  <a:noFill/>
                </a:ln>
                <a:solidFill>
                  <a:srgbClr val="FF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2ની માહિતી ભરવાની રહેશે.</a:t>
            </a:r>
            <a:endParaRPr lang="en-IN" sz="1500" b="1" kern="100" dirty="0">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3" name="TextBox 22">
            <a:extLst>
              <a:ext uri="{FF2B5EF4-FFF2-40B4-BE49-F238E27FC236}">
                <a16:creationId xmlns:a16="http://schemas.microsoft.com/office/drawing/2014/main" id="{02FABEFB-CA51-98DC-70D7-33BFDEA24D5A}"/>
              </a:ext>
            </a:extLst>
          </p:cNvPr>
          <p:cNvSpPr txBox="1"/>
          <p:nvPr/>
        </p:nvSpPr>
        <p:spPr>
          <a:xfrm>
            <a:off x="9889954" y="1195272"/>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2</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3270840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31C8CC-D3DA-7F07-41A3-9ABE06300C14}"/>
              </a:ext>
            </a:extLst>
          </p:cNvPr>
          <p:cNvSpPr txBox="1"/>
          <p:nvPr/>
        </p:nvSpPr>
        <p:spPr>
          <a:xfrm>
            <a:off x="1925222" y="49846"/>
            <a:ext cx="8050162" cy="64633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IN" sz="2000" b="1" dirty="0">
                <a:solidFill>
                  <a:srgbClr val="7030A0"/>
                </a:solidFill>
                <a:latin typeface="Baloo Bhai 2" panose="03080502040302020200" pitchFamily="66" charset="0"/>
                <a:cs typeface="Baloo Bhai 2" panose="03080502040302020200" pitchFamily="66" charset="0"/>
              </a:rPr>
              <a:t>Digital</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Signature</a:t>
            </a:r>
            <a:r>
              <a:rPr lang="en-US" sz="2000" b="1" dirty="0">
                <a:solidFill>
                  <a:srgbClr val="7030A0"/>
                </a:solidFill>
                <a:latin typeface="Baloo Bhai 2" panose="03080502040302020200" pitchFamily="66" charset="0"/>
                <a:cs typeface="Baloo Bhai 2" panose="03080502040302020200" pitchFamily="66" charset="0"/>
              </a:rPr>
              <a:t> Expanse </a:t>
            </a:r>
            <a:r>
              <a:rPr lang="gu-IN" sz="2000" b="1" dirty="0">
                <a:solidFill>
                  <a:srgbClr val="7030A0"/>
                </a:solidFill>
                <a:latin typeface="Baloo Bhai 2" panose="03080502040302020200" pitchFamily="66" charset="0"/>
                <a:cs typeface="Baloo Bhai 2" panose="03080502040302020200" pitchFamily="66" charset="0"/>
              </a:rPr>
              <a:t>Limit and </a:t>
            </a:r>
            <a:r>
              <a:rPr lang="en-US" sz="2000" b="1" dirty="0">
                <a:solidFill>
                  <a:srgbClr val="7030A0"/>
                </a:solidFill>
                <a:latin typeface="Baloo Bhai 2" panose="03080502040302020200" pitchFamily="66" charset="0"/>
                <a:cs typeface="Baloo Bhai 2" panose="03080502040302020200" pitchFamily="66" charset="0"/>
              </a:rPr>
              <a:t>L</a:t>
            </a:r>
            <a:r>
              <a:rPr lang="gu-IN" sz="2000" b="1" dirty="0">
                <a:solidFill>
                  <a:srgbClr val="7030A0"/>
                </a:solidFill>
                <a:latin typeface="Baloo Bhai 2" panose="03080502040302020200" pitchFamily="66" charset="0"/>
                <a:cs typeface="Baloo Bhai 2" panose="03080502040302020200" pitchFamily="66" charset="0"/>
              </a:rPr>
              <a:t>evel </a:t>
            </a:r>
            <a:r>
              <a:rPr lang="en-US" sz="2000" b="1" dirty="0">
                <a:solidFill>
                  <a:srgbClr val="7030A0"/>
                </a:solidFill>
                <a:latin typeface="Baloo Bhai 2" panose="03080502040302020200" pitchFamily="66" charset="0"/>
                <a:cs typeface="Baloo Bhai 2" panose="03080502040302020200" pitchFamily="66" charset="0"/>
              </a:rPr>
              <a:t>Rites </a:t>
            </a:r>
            <a:r>
              <a:rPr lang="en-IN" sz="2000" b="1" dirty="0">
                <a:solidFill>
                  <a:srgbClr val="7030A0"/>
                </a:solidFill>
                <a:latin typeface="Baloo Bhai 2" panose="03080502040302020200" pitchFamily="66" charset="0"/>
                <a:cs typeface="Baloo Bhai 2" panose="03080502040302020200" pitchFamily="66" charset="0"/>
              </a:rPr>
              <a:t>P</a:t>
            </a:r>
            <a:r>
              <a:rPr lang="gu-IN" sz="2000" b="1" dirty="0">
                <a:solidFill>
                  <a:srgbClr val="7030A0"/>
                </a:solidFill>
                <a:latin typeface="Baloo Bhai 2" panose="03080502040302020200" pitchFamily="66" charset="0"/>
                <a:cs typeface="Baloo Bhai 2" panose="03080502040302020200" pitchFamily="66" charset="0"/>
              </a:rPr>
              <a:t>rocess</a:t>
            </a:r>
            <a:r>
              <a:rPr lang="en-IN" sz="2000" b="1" dirty="0">
                <a:solidFill>
                  <a:srgbClr val="7030A0"/>
                </a:solidFill>
                <a:latin typeface="Baloo Bhai 2" panose="03080502040302020200" pitchFamily="66" charset="0"/>
                <a:cs typeface="Baloo Bhai 2" panose="03080502040302020200" pitchFamily="66" charset="0"/>
              </a:rPr>
              <a:t> &amp; S</a:t>
            </a:r>
            <a:r>
              <a:rPr lang="gu-IN" sz="2000" b="1" dirty="0">
                <a:solidFill>
                  <a:srgbClr val="7030A0"/>
                </a:solidFill>
                <a:latin typeface="Baloo Bhai 2" panose="03080502040302020200" pitchFamily="66" charset="0"/>
                <a:cs typeface="Baloo Bhai 2" panose="03080502040302020200" pitchFamily="66" charset="0"/>
              </a:rPr>
              <a:t>ettings</a:t>
            </a:r>
            <a:r>
              <a:rPr lang="en-IN" sz="2000" b="1" dirty="0">
                <a:solidFill>
                  <a:srgbClr val="7030A0"/>
                </a:solidFill>
                <a:latin typeface="Baloo Bhai 2" panose="03080502040302020200" pitchFamily="66" charset="0"/>
                <a:cs typeface="Baloo Bhai 2" panose="03080502040302020200" pitchFamily="66" charset="0"/>
              </a:rPr>
              <a:t> </a:t>
            </a:r>
            <a:endParaRPr lang="gu-IN" sz="2000" b="1" dirty="0">
              <a:solidFill>
                <a:srgbClr val="7030A0"/>
              </a:solidFill>
              <a:latin typeface="Baloo Bhai 2" panose="03080502040302020200" pitchFamily="66" charset="0"/>
              <a:cs typeface="Baloo Bhai 2" panose="03080502040302020200" pitchFamily="66" charset="0"/>
            </a:endParaRPr>
          </a:p>
          <a:p>
            <a:pPr algn="ctr"/>
            <a:r>
              <a:rPr lang="gu-IN" sz="1600" b="1" dirty="0">
                <a:solidFill>
                  <a:srgbClr val="7030A0"/>
                </a:solidFill>
                <a:latin typeface="Baloo Bhai 2" panose="03080502040302020200" pitchFamily="66" charset="0"/>
                <a:cs typeface="Baloo Bhai 2" panose="03080502040302020200" pitchFamily="66" charset="0"/>
              </a:rPr>
              <a:t>ડીઝીટલ સીગ્નેચર માં ખર્ચ ની લિમીટ અને લેવલ પ્રોસેસ અને તેના સેટિંગ માટેની પ્રક્રિયા.</a:t>
            </a:r>
          </a:p>
        </p:txBody>
      </p:sp>
      <p:sp>
        <p:nvSpPr>
          <p:cNvPr id="3" name="TextBox 2">
            <a:extLst>
              <a:ext uri="{FF2B5EF4-FFF2-40B4-BE49-F238E27FC236}">
                <a16:creationId xmlns:a16="http://schemas.microsoft.com/office/drawing/2014/main" id="{6DE623B6-56A2-5776-810D-D101EDCA0C73}"/>
              </a:ext>
            </a:extLst>
          </p:cNvPr>
          <p:cNvSpPr txBox="1"/>
          <p:nvPr/>
        </p:nvSpPr>
        <p:spPr>
          <a:xfrm>
            <a:off x="370161" y="696177"/>
            <a:ext cx="2735939" cy="461665"/>
          </a:xfrm>
          <a:prstGeom prst="rect">
            <a:avLst/>
          </a:prstGeom>
          <a:solidFill>
            <a:schemeClr val="accent1">
              <a:lumMod val="40000"/>
              <a:lumOff val="60000"/>
            </a:schemeClr>
          </a:solidFill>
          <a:ln>
            <a:solidFill>
              <a:srgbClr val="002060"/>
            </a:solidFill>
          </a:ln>
        </p:spPr>
        <p:txBody>
          <a:bodyPr wrap="square">
            <a:spAutoFit/>
          </a:bodyPr>
          <a:lstStyle/>
          <a:p>
            <a:r>
              <a:rPr lang="en-US" sz="2400" dirty="0">
                <a:ln>
                  <a:noFill/>
                </a:ln>
                <a:solidFill>
                  <a:srgbClr val="002060"/>
                </a:solidFill>
                <a:effectLst>
                  <a:outerShdw blurRad="38100" dist="19050" dir="2700000" algn="tl">
                    <a:schemeClr val="dk1">
                      <a:alpha val="40000"/>
                    </a:schemeClr>
                  </a:outerShdw>
                </a:effectLst>
                <a:latin typeface="Yu Gothic UI Light" panose="020B0300000000000000" pitchFamily="34" charset="-128"/>
                <a:cs typeface="Shruti" panose="020B0502040204020203" pitchFamily="34" charset="0"/>
              </a:rPr>
              <a:t>☞</a:t>
            </a:r>
            <a:r>
              <a:rPr lang="en-US" sz="2400" dirty="0">
                <a:ln>
                  <a:noFill/>
                </a:ln>
                <a:solidFill>
                  <a:srgbClr val="002060"/>
                </a:solidFill>
                <a:effectLst>
                  <a:outerShdw blurRad="38100" dist="19050" dir="2700000" algn="tl">
                    <a:schemeClr val="dk1">
                      <a:alpha val="40000"/>
                    </a:schemeClr>
                  </a:outerShdw>
                </a:effectLst>
                <a:latin typeface="Shruti" panose="020B0502040204020203" pitchFamily="34" charset="0"/>
                <a:ea typeface="Yu Gothic UI Light" panose="020B0300000000000000" pitchFamily="34" charset="-128"/>
              </a:rPr>
              <a:t> </a:t>
            </a:r>
            <a:r>
              <a:rPr lang="en-IN" sz="2400" b="1" dirty="0">
                <a:ln w="10160" cap="flat" cmpd="sng" algn="ctr">
                  <a:solidFill>
                    <a:srgbClr val="5B9BD5"/>
                  </a:solidFill>
                  <a:prstDash val="solid"/>
                  <a:round/>
                </a:ln>
                <a:solidFill>
                  <a:srgbClr val="002060"/>
                </a:solidFill>
                <a:effectLst>
                  <a:outerShdw blurRad="38100" dist="22860" dir="5400000" algn="tl">
                    <a:srgbClr val="000000">
                      <a:alpha val="30000"/>
                    </a:srgbClr>
                  </a:outerShdw>
                </a:effectLst>
                <a:latin typeface="Calibri" panose="020F0502020204030204" pitchFamily="34" charset="0"/>
                <a:ea typeface="Calibri" panose="020F0502020204030204" pitchFamily="34" charset="0"/>
                <a:cs typeface="Shruti" panose="020B0502040204020203" pitchFamily="34" charset="0"/>
              </a:rPr>
              <a:t>Signatory Level</a:t>
            </a:r>
            <a:r>
              <a:rPr lang="gu-IN" sz="2400" dirty="0">
                <a:ln w="10160" cap="flat" cmpd="sng" algn="ctr">
                  <a:solidFill>
                    <a:srgbClr val="5B9BD5"/>
                  </a:solidFill>
                  <a:prstDash val="solid"/>
                  <a:round/>
                </a:ln>
                <a:solidFill>
                  <a:srgbClr val="002060"/>
                </a:solidFill>
                <a:effectLst>
                  <a:outerShdw blurRad="38100" dist="22860" dir="5400000" algn="tl">
                    <a:srgbClr val="000000">
                      <a:alpha val="30000"/>
                    </a:srgbClr>
                  </a:outerShdw>
                </a:effectLst>
                <a:latin typeface="Calibri" panose="020F0502020204030204" pitchFamily="34" charset="0"/>
                <a:ea typeface="Calibri" panose="020F0502020204030204" pitchFamily="34" charset="0"/>
                <a:cs typeface="Shruti" panose="020B0502040204020203" pitchFamily="34" charset="0"/>
              </a:rPr>
              <a:t>-1</a:t>
            </a:r>
            <a:endParaRPr lang="en-IN" sz="2400" dirty="0">
              <a:solidFill>
                <a:srgbClr val="002060"/>
              </a:solidFill>
            </a:endParaRPr>
          </a:p>
        </p:txBody>
      </p:sp>
      <p:grpSp>
        <p:nvGrpSpPr>
          <p:cNvPr id="4" name="Group 3">
            <a:extLst>
              <a:ext uri="{FF2B5EF4-FFF2-40B4-BE49-F238E27FC236}">
                <a16:creationId xmlns:a16="http://schemas.microsoft.com/office/drawing/2014/main" id="{B888F5EA-1E36-72E0-1896-4F334F1E339E}"/>
              </a:ext>
            </a:extLst>
          </p:cNvPr>
          <p:cNvGrpSpPr/>
          <p:nvPr/>
        </p:nvGrpSpPr>
        <p:grpSpPr>
          <a:xfrm>
            <a:off x="368829" y="1157842"/>
            <a:ext cx="11454341" cy="3800945"/>
            <a:chOff x="0" y="-41262"/>
            <a:chExt cx="6061710" cy="1635211"/>
          </a:xfrm>
        </p:grpSpPr>
        <p:pic>
          <p:nvPicPr>
            <p:cNvPr id="5" name="Picture 4">
              <a:extLst>
                <a:ext uri="{FF2B5EF4-FFF2-40B4-BE49-F238E27FC236}">
                  <a16:creationId xmlns:a16="http://schemas.microsoft.com/office/drawing/2014/main" id="{18691FBB-8888-1D26-3C99-8A03E909E2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262"/>
              <a:ext cx="6061710" cy="1635211"/>
            </a:xfrm>
            <a:prstGeom prst="rect">
              <a:avLst/>
            </a:prstGeom>
            <a:ln>
              <a:solidFill>
                <a:srgbClr val="002060"/>
              </a:solidFill>
            </a:ln>
          </p:spPr>
        </p:pic>
        <p:pic>
          <p:nvPicPr>
            <p:cNvPr id="6" name="Picture 5">
              <a:extLst>
                <a:ext uri="{FF2B5EF4-FFF2-40B4-BE49-F238E27FC236}">
                  <a16:creationId xmlns:a16="http://schemas.microsoft.com/office/drawing/2014/main" id="{68855FA8-33A1-8C6B-0B4C-A5FA40E7B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5399" y="1026952"/>
              <a:ext cx="1395095" cy="78740"/>
            </a:xfrm>
            <a:prstGeom prst="rect">
              <a:avLst/>
            </a:prstGeom>
            <a:ln>
              <a:solidFill>
                <a:srgbClr val="002060"/>
              </a:solidFill>
            </a:ln>
          </p:spPr>
        </p:pic>
        <p:pic>
          <p:nvPicPr>
            <p:cNvPr id="7" name="Picture 6">
              <a:extLst>
                <a:ext uri="{FF2B5EF4-FFF2-40B4-BE49-F238E27FC236}">
                  <a16:creationId xmlns:a16="http://schemas.microsoft.com/office/drawing/2014/main" id="{F33EDC14-41F2-25F4-D609-09E6DEAEC4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8801" y="1021872"/>
              <a:ext cx="665480" cy="88900"/>
            </a:xfrm>
            <a:prstGeom prst="rect">
              <a:avLst/>
            </a:prstGeom>
            <a:ln>
              <a:solidFill>
                <a:srgbClr val="002060"/>
              </a:solidFill>
            </a:ln>
          </p:spPr>
        </p:pic>
        <p:pic>
          <p:nvPicPr>
            <p:cNvPr id="8" name="Picture 7">
              <a:extLst>
                <a:ext uri="{FF2B5EF4-FFF2-40B4-BE49-F238E27FC236}">
                  <a16:creationId xmlns:a16="http://schemas.microsoft.com/office/drawing/2014/main" id="{D13DA02E-532D-E3A9-3175-A0B50950E8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83177" y="989665"/>
              <a:ext cx="665480" cy="88900"/>
            </a:xfrm>
            <a:prstGeom prst="rect">
              <a:avLst/>
            </a:prstGeom>
            <a:ln>
              <a:solidFill>
                <a:srgbClr val="002060"/>
              </a:solidFill>
            </a:ln>
          </p:spPr>
        </p:pic>
        <p:pic>
          <p:nvPicPr>
            <p:cNvPr id="9" name="Picture 8">
              <a:extLst>
                <a:ext uri="{FF2B5EF4-FFF2-40B4-BE49-F238E27FC236}">
                  <a16:creationId xmlns:a16="http://schemas.microsoft.com/office/drawing/2014/main" id="{167E931A-A547-F8D5-415A-EE8A92E015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6900" y="989665"/>
              <a:ext cx="665480" cy="88900"/>
            </a:xfrm>
            <a:prstGeom prst="rect">
              <a:avLst/>
            </a:prstGeom>
            <a:ln>
              <a:solidFill>
                <a:srgbClr val="002060"/>
              </a:solidFill>
            </a:ln>
          </p:spPr>
        </p:pic>
      </p:grpSp>
      <p:sp>
        <p:nvSpPr>
          <p:cNvPr id="10" name="Text Box 1">
            <a:extLst>
              <a:ext uri="{FF2B5EF4-FFF2-40B4-BE49-F238E27FC236}">
                <a16:creationId xmlns:a16="http://schemas.microsoft.com/office/drawing/2014/main" id="{BF181AAE-1023-ECF4-8BED-03CFBBF18E01}"/>
              </a:ext>
            </a:extLst>
          </p:cNvPr>
          <p:cNvSpPr txBox="1"/>
          <p:nvPr/>
        </p:nvSpPr>
        <p:spPr>
          <a:xfrm>
            <a:off x="438987" y="4958787"/>
            <a:ext cx="11555942" cy="1746813"/>
          </a:xfrm>
          <a:prstGeom prst="rect">
            <a:avLst/>
          </a:prstGeom>
          <a:solidFill>
            <a:schemeClr val="accent1">
              <a:lumMod val="40000"/>
              <a:lumOff val="60000"/>
            </a:schemeClr>
          </a:solidFill>
          <a:ln>
            <a:solidFill>
              <a:schemeClr val="accent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lvl="0" indent="-342900" algn="just">
              <a:buFont typeface="Wingdings" panose="05000000000000000000" pitchFamily="2" charset="2"/>
              <a:buChar char=""/>
            </a:pPr>
            <a:r>
              <a:rPr lang="gu-IN"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Step-2 મુજબ </a:t>
            </a:r>
            <a:r>
              <a:rPr lang="gu-IN" sz="16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બંને</a:t>
            </a:r>
            <a:r>
              <a:rPr lang="gu-IN"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en-IN"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Signatory Level</a:t>
            </a:r>
            <a:r>
              <a:rPr lang="gu-IN"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gu-IN" sz="16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ની મર્યાદા નક્કી કર્યા બાદ,</a:t>
            </a:r>
          </a:p>
          <a:p>
            <a:pPr lvl="0" indent="-342900" algn="just">
              <a:buFont typeface="Wingdings" panose="05000000000000000000" pitchFamily="2" charset="2"/>
              <a:buChar char=""/>
            </a:pPr>
            <a:r>
              <a:rPr lang="gu-IN" sz="20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gu-IN" sz="16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અહી</a:t>
            </a:r>
            <a:r>
              <a:rPr lang="gu-IN" sz="20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Step-3 </a:t>
            </a:r>
            <a:r>
              <a:rPr lang="gu-IN" sz="16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થી</a:t>
            </a:r>
            <a:r>
              <a:rPr lang="gu-IN" sz="20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en-IN"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Signatory Level</a:t>
            </a:r>
            <a:r>
              <a:rPr lang="gu-IN"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-1 </a:t>
            </a:r>
            <a:r>
              <a:rPr lang="gu-IN" sz="16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ની અંદર સભ્ય ની માહિતી ભરવાની થશે જેમાં</a:t>
            </a:r>
            <a:r>
              <a:rPr lang="gu-IN" sz="14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gu-IN"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en-US"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Designation :- “SMC Member” </a:t>
            </a: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રાખવાનું રહેશે.</a:t>
            </a:r>
            <a:endParaRPr lang="en-IN" sz="16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lvl="0" indent="-342900" algn="just">
              <a:buFont typeface="Wingdings" panose="05000000000000000000" pitchFamily="2" charset="2"/>
              <a:buChar char=""/>
            </a:pPr>
            <a:r>
              <a:rPr lang="en-IN"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User</a:t>
            </a:r>
            <a:r>
              <a:rPr lang="gu-IN"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 AGENCYDA</a:t>
            </a: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યુઝર આઈડીમાં જે નામ રાખેલ હોઈ તે જ નામ અહિયાં રાખવાનું રહેશે</a:t>
            </a:r>
            <a:r>
              <a:rPr lang="gu-IN" sz="105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t>
            </a:r>
            <a:r>
              <a:rPr lang="gu-IN" sz="14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t>
            </a:r>
            <a:r>
              <a:rPr lang="en-IN" sz="14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DSC</a:t>
            </a:r>
            <a:r>
              <a:rPr lang="gu-IN" sz="14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માં નામ ચેક કરીને તે મુજબનું જ નામ લખવું)</a:t>
            </a:r>
            <a:endParaRPr lang="en-IN" sz="20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lvl="0" indent="-342900" algn="just">
              <a:buFont typeface="Wingdings" panose="05000000000000000000" pitchFamily="2" charset="2"/>
              <a:buChar char=""/>
            </a:pPr>
            <a:r>
              <a:rPr lang="en-US"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From Date</a:t>
            </a:r>
            <a:r>
              <a:rPr lang="gu-IN"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 </a:t>
            </a:r>
            <a:r>
              <a:rPr lang="en-US"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DSC</a:t>
            </a:r>
            <a:r>
              <a:rPr lang="gu-IN"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ની જે દિવસે લેવામાં આવેલ હોય અને એક્ટીવ થયેલ હોય તે તારીખ દર્શાવાની રહેશે</a:t>
            </a:r>
            <a:r>
              <a:rPr lang="gu-IN"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t>
            </a:r>
            <a:r>
              <a:rPr lang="gu-IN" sz="14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(જે DSC ને ડાઉનલોડ કરીને જાણી શકાશે.)</a:t>
            </a:r>
            <a:endParaRPr lang="en-IN" sz="24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lvl="0" indent="-342900" algn="just">
              <a:buFont typeface="Wingdings" panose="05000000000000000000" pitchFamily="2" charset="2"/>
              <a:buChar char=""/>
            </a:pPr>
            <a:r>
              <a:rPr lang="en-US"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To Date</a:t>
            </a:r>
            <a:r>
              <a:rPr lang="gu-IN"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 </a:t>
            </a:r>
            <a:r>
              <a:rPr lang="en-US"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DSC</a:t>
            </a: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ની એક્સપાયરી / પૂર્ણ થવાની તારીખ દર્શાવાની રહેશે</a:t>
            </a:r>
            <a:r>
              <a:rPr lang="gu-IN"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t>
            </a:r>
            <a:endParaRPr lang="en-IN" sz="24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lvl="0" indent="-342900" algn="just">
              <a:buFont typeface="Wingdings" panose="05000000000000000000" pitchFamily="2" charset="2"/>
              <a:buChar char=""/>
            </a:pP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ઉપરોક્ત માહિતી ભર્યા બાદ </a:t>
            </a:r>
            <a:r>
              <a:rPr lang="en-US"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save</a:t>
            </a: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આપવાનું રહેશે.</a:t>
            </a:r>
            <a:endParaRPr lang="en-IN" sz="16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1" name="TextBox 10">
            <a:extLst>
              <a:ext uri="{FF2B5EF4-FFF2-40B4-BE49-F238E27FC236}">
                <a16:creationId xmlns:a16="http://schemas.microsoft.com/office/drawing/2014/main" id="{6E74CB91-458A-1E9E-5CB6-E336B2C73743}"/>
              </a:ext>
            </a:extLst>
          </p:cNvPr>
          <p:cNvSpPr txBox="1"/>
          <p:nvPr/>
        </p:nvSpPr>
        <p:spPr>
          <a:xfrm>
            <a:off x="9975384" y="1656347"/>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3</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2109614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4C6FBB-4B4E-08AC-A61F-47E434C9FEBF}"/>
              </a:ext>
            </a:extLst>
          </p:cNvPr>
          <p:cNvSpPr txBox="1"/>
          <p:nvPr/>
        </p:nvSpPr>
        <p:spPr>
          <a:xfrm>
            <a:off x="1925222" y="49846"/>
            <a:ext cx="8050162" cy="64633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IN" sz="2000" b="1" dirty="0">
                <a:solidFill>
                  <a:srgbClr val="7030A0"/>
                </a:solidFill>
                <a:latin typeface="Baloo Bhai 2" panose="03080502040302020200" pitchFamily="66" charset="0"/>
                <a:cs typeface="Baloo Bhai 2" panose="03080502040302020200" pitchFamily="66" charset="0"/>
              </a:rPr>
              <a:t>Digital</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Signature</a:t>
            </a:r>
            <a:r>
              <a:rPr lang="en-US" sz="2000" b="1" dirty="0">
                <a:solidFill>
                  <a:srgbClr val="7030A0"/>
                </a:solidFill>
                <a:latin typeface="Baloo Bhai 2" panose="03080502040302020200" pitchFamily="66" charset="0"/>
                <a:cs typeface="Baloo Bhai 2" panose="03080502040302020200" pitchFamily="66" charset="0"/>
              </a:rPr>
              <a:t> Expanse </a:t>
            </a:r>
            <a:r>
              <a:rPr lang="gu-IN" sz="2000" b="1" dirty="0">
                <a:solidFill>
                  <a:srgbClr val="7030A0"/>
                </a:solidFill>
                <a:latin typeface="Baloo Bhai 2" panose="03080502040302020200" pitchFamily="66" charset="0"/>
                <a:cs typeface="Baloo Bhai 2" panose="03080502040302020200" pitchFamily="66" charset="0"/>
              </a:rPr>
              <a:t>Limit and </a:t>
            </a:r>
            <a:r>
              <a:rPr lang="en-US" sz="2000" b="1" dirty="0">
                <a:solidFill>
                  <a:srgbClr val="7030A0"/>
                </a:solidFill>
                <a:latin typeface="Baloo Bhai 2" panose="03080502040302020200" pitchFamily="66" charset="0"/>
                <a:cs typeface="Baloo Bhai 2" panose="03080502040302020200" pitchFamily="66" charset="0"/>
              </a:rPr>
              <a:t>L</a:t>
            </a:r>
            <a:r>
              <a:rPr lang="gu-IN" sz="2000" b="1" dirty="0">
                <a:solidFill>
                  <a:srgbClr val="7030A0"/>
                </a:solidFill>
                <a:latin typeface="Baloo Bhai 2" panose="03080502040302020200" pitchFamily="66" charset="0"/>
                <a:cs typeface="Baloo Bhai 2" panose="03080502040302020200" pitchFamily="66" charset="0"/>
              </a:rPr>
              <a:t>evel </a:t>
            </a:r>
            <a:r>
              <a:rPr lang="en-US" sz="2000" b="1" dirty="0">
                <a:solidFill>
                  <a:srgbClr val="7030A0"/>
                </a:solidFill>
                <a:latin typeface="Baloo Bhai 2" panose="03080502040302020200" pitchFamily="66" charset="0"/>
                <a:cs typeface="Baloo Bhai 2" panose="03080502040302020200" pitchFamily="66" charset="0"/>
              </a:rPr>
              <a:t>Rites </a:t>
            </a:r>
            <a:r>
              <a:rPr lang="en-IN" sz="2000" b="1" dirty="0">
                <a:solidFill>
                  <a:srgbClr val="7030A0"/>
                </a:solidFill>
                <a:latin typeface="Baloo Bhai 2" panose="03080502040302020200" pitchFamily="66" charset="0"/>
                <a:cs typeface="Baloo Bhai 2" panose="03080502040302020200" pitchFamily="66" charset="0"/>
              </a:rPr>
              <a:t>P</a:t>
            </a:r>
            <a:r>
              <a:rPr lang="gu-IN" sz="2000" b="1" dirty="0">
                <a:solidFill>
                  <a:srgbClr val="7030A0"/>
                </a:solidFill>
                <a:latin typeface="Baloo Bhai 2" panose="03080502040302020200" pitchFamily="66" charset="0"/>
                <a:cs typeface="Baloo Bhai 2" panose="03080502040302020200" pitchFamily="66" charset="0"/>
              </a:rPr>
              <a:t>rocess</a:t>
            </a:r>
            <a:r>
              <a:rPr lang="en-IN" sz="2000" b="1" dirty="0">
                <a:solidFill>
                  <a:srgbClr val="7030A0"/>
                </a:solidFill>
                <a:latin typeface="Baloo Bhai 2" panose="03080502040302020200" pitchFamily="66" charset="0"/>
                <a:cs typeface="Baloo Bhai 2" panose="03080502040302020200" pitchFamily="66" charset="0"/>
              </a:rPr>
              <a:t> &amp; S</a:t>
            </a:r>
            <a:r>
              <a:rPr lang="gu-IN" sz="2000" b="1" dirty="0">
                <a:solidFill>
                  <a:srgbClr val="7030A0"/>
                </a:solidFill>
                <a:latin typeface="Baloo Bhai 2" panose="03080502040302020200" pitchFamily="66" charset="0"/>
                <a:cs typeface="Baloo Bhai 2" panose="03080502040302020200" pitchFamily="66" charset="0"/>
              </a:rPr>
              <a:t>ettings</a:t>
            </a:r>
            <a:r>
              <a:rPr lang="en-IN" sz="2000" b="1" dirty="0">
                <a:solidFill>
                  <a:srgbClr val="7030A0"/>
                </a:solidFill>
                <a:latin typeface="Baloo Bhai 2" panose="03080502040302020200" pitchFamily="66" charset="0"/>
                <a:cs typeface="Baloo Bhai 2" panose="03080502040302020200" pitchFamily="66" charset="0"/>
              </a:rPr>
              <a:t> </a:t>
            </a:r>
            <a:endParaRPr lang="gu-IN" sz="2000" b="1" dirty="0">
              <a:solidFill>
                <a:srgbClr val="7030A0"/>
              </a:solidFill>
              <a:latin typeface="Baloo Bhai 2" panose="03080502040302020200" pitchFamily="66" charset="0"/>
              <a:cs typeface="Baloo Bhai 2" panose="03080502040302020200" pitchFamily="66" charset="0"/>
            </a:endParaRPr>
          </a:p>
          <a:p>
            <a:pPr algn="ctr"/>
            <a:r>
              <a:rPr lang="gu-IN" sz="1600" b="1" dirty="0">
                <a:solidFill>
                  <a:srgbClr val="7030A0"/>
                </a:solidFill>
                <a:latin typeface="Baloo Bhai 2" panose="03080502040302020200" pitchFamily="66" charset="0"/>
                <a:cs typeface="Baloo Bhai 2" panose="03080502040302020200" pitchFamily="66" charset="0"/>
              </a:rPr>
              <a:t>ડીઝીટલ સીગ્નેચર માં ખર્ચ ની લિમીટ અને લેવલ પ્રોસેસ અને તેના સેટિંગ માટેની પ્રક્રિયા.</a:t>
            </a:r>
          </a:p>
        </p:txBody>
      </p:sp>
      <p:sp>
        <p:nvSpPr>
          <p:cNvPr id="3" name="TextBox 2">
            <a:extLst>
              <a:ext uri="{FF2B5EF4-FFF2-40B4-BE49-F238E27FC236}">
                <a16:creationId xmlns:a16="http://schemas.microsoft.com/office/drawing/2014/main" id="{DF355873-4613-4119-5A3B-7D7ABB5D2482}"/>
              </a:ext>
            </a:extLst>
          </p:cNvPr>
          <p:cNvSpPr txBox="1"/>
          <p:nvPr/>
        </p:nvSpPr>
        <p:spPr>
          <a:xfrm>
            <a:off x="464889" y="696177"/>
            <a:ext cx="2920666" cy="461665"/>
          </a:xfrm>
          <a:prstGeom prst="rect">
            <a:avLst/>
          </a:prstGeom>
          <a:solidFill>
            <a:schemeClr val="accent1">
              <a:lumMod val="40000"/>
              <a:lumOff val="60000"/>
            </a:schemeClr>
          </a:solidFill>
          <a:ln>
            <a:solidFill>
              <a:srgbClr val="002060"/>
            </a:solidFill>
          </a:ln>
        </p:spPr>
        <p:txBody>
          <a:bodyPr wrap="square">
            <a:spAutoFit/>
          </a:bodyPr>
          <a:lstStyle/>
          <a:p>
            <a:r>
              <a:rPr lang="en-US" sz="2400" dirty="0">
                <a:ln>
                  <a:noFill/>
                </a:ln>
                <a:solidFill>
                  <a:srgbClr val="002060"/>
                </a:solidFill>
                <a:effectLst>
                  <a:outerShdw blurRad="38100" dist="19050" dir="2700000" algn="tl">
                    <a:schemeClr val="dk1">
                      <a:alpha val="40000"/>
                    </a:schemeClr>
                  </a:outerShdw>
                </a:effectLst>
                <a:latin typeface="Yu Gothic UI Light" panose="020B0300000000000000" pitchFamily="34" charset="-128"/>
                <a:cs typeface="Shruti" panose="020B0502040204020203" pitchFamily="34" charset="0"/>
              </a:rPr>
              <a:t>☞</a:t>
            </a:r>
            <a:r>
              <a:rPr lang="en-US" sz="2400" dirty="0">
                <a:ln>
                  <a:noFill/>
                </a:ln>
                <a:solidFill>
                  <a:srgbClr val="002060"/>
                </a:solidFill>
                <a:effectLst>
                  <a:outerShdw blurRad="38100" dist="19050" dir="2700000" algn="tl">
                    <a:schemeClr val="dk1">
                      <a:alpha val="40000"/>
                    </a:schemeClr>
                  </a:outerShdw>
                </a:effectLst>
                <a:latin typeface="Shruti" panose="020B0502040204020203" pitchFamily="34" charset="0"/>
                <a:ea typeface="Yu Gothic UI Light" panose="020B0300000000000000" pitchFamily="34" charset="-128"/>
              </a:rPr>
              <a:t> </a:t>
            </a:r>
            <a:r>
              <a:rPr lang="en-IN" sz="2400" b="1" dirty="0">
                <a:ln w="10160" cap="flat" cmpd="sng" algn="ctr">
                  <a:solidFill>
                    <a:srgbClr val="5B9BD5"/>
                  </a:solidFill>
                  <a:prstDash val="solid"/>
                  <a:round/>
                </a:ln>
                <a:solidFill>
                  <a:srgbClr val="002060"/>
                </a:solidFill>
                <a:effectLst>
                  <a:outerShdw blurRad="38100" dist="22860" dir="5400000" algn="tl">
                    <a:srgbClr val="000000">
                      <a:alpha val="30000"/>
                    </a:srgbClr>
                  </a:outerShdw>
                </a:effectLst>
                <a:latin typeface="Calibri" panose="020F0502020204030204" pitchFamily="34" charset="0"/>
                <a:ea typeface="Calibri" panose="020F0502020204030204" pitchFamily="34" charset="0"/>
                <a:cs typeface="Shruti" panose="020B0502040204020203" pitchFamily="34" charset="0"/>
              </a:rPr>
              <a:t>Signatory Level</a:t>
            </a:r>
            <a:r>
              <a:rPr lang="gu-IN" sz="2400" dirty="0">
                <a:ln w="10160" cap="flat" cmpd="sng" algn="ctr">
                  <a:solidFill>
                    <a:srgbClr val="5B9BD5"/>
                  </a:solidFill>
                  <a:prstDash val="solid"/>
                  <a:round/>
                </a:ln>
                <a:solidFill>
                  <a:srgbClr val="002060"/>
                </a:solidFill>
                <a:effectLst>
                  <a:outerShdw blurRad="38100" dist="22860" dir="5400000" algn="tl">
                    <a:srgbClr val="000000">
                      <a:alpha val="30000"/>
                    </a:srgbClr>
                  </a:outerShdw>
                </a:effectLst>
                <a:latin typeface="Calibri" panose="020F0502020204030204" pitchFamily="34" charset="0"/>
                <a:ea typeface="Calibri" panose="020F0502020204030204" pitchFamily="34" charset="0"/>
                <a:cs typeface="Shruti" panose="020B0502040204020203" pitchFamily="34" charset="0"/>
              </a:rPr>
              <a:t>-2</a:t>
            </a:r>
            <a:endParaRPr lang="en-IN" sz="2400" dirty="0">
              <a:solidFill>
                <a:srgbClr val="002060"/>
              </a:solidFill>
            </a:endParaRPr>
          </a:p>
        </p:txBody>
      </p:sp>
      <p:grpSp>
        <p:nvGrpSpPr>
          <p:cNvPr id="4" name="Group 3">
            <a:extLst>
              <a:ext uri="{FF2B5EF4-FFF2-40B4-BE49-F238E27FC236}">
                <a16:creationId xmlns:a16="http://schemas.microsoft.com/office/drawing/2014/main" id="{5217BBAC-211C-68DB-E15F-93C02B6DE02E}"/>
              </a:ext>
            </a:extLst>
          </p:cNvPr>
          <p:cNvGrpSpPr/>
          <p:nvPr/>
        </p:nvGrpSpPr>
        <p:grpSpPr>
          <a:xfrm>
            <a:off x="377703" y="1157841"/>
            <a:ext cx="11436593" cy="3600971"/>
            <a:chOff x="0" y="0"/>
            <a:chExt cx="5731510" cy="1686877"/>
          </a:xfrm>
        </p:grpSpPr>
        <p:grpSp>
          <p:nvGrpSpPr>
            <p:cNvPr id="5" name="Group 4">
              <a:extLst>
                <a:ext uri="{FF2B5EF4-FFF2-40B4-BE49-F238E27FC236}">
                  <a16:creationId xmlns:a16="http://schemas.microsoft.com/office/drawing/2014/main" id="{40904617-EB02-3924-C122-0F377A300F96}"/>
                </a:ext>
              </a:extLst>
            </p:cNvPr>
            <p:cNvGrpSpPr/>
            <p:nvPr/>
          </p:nvGrpSpPr>
          <p:grpSpPr>
            <a:xfrm>
              <a:off x="0" y="0"/>
              <a:ext cx="5731510" cy="1686877"/>
              <a:chOff x="0" y="0"/>
              <a:chExt cx="5731510" cy="1686877"/>
            </a:xfrm>
          </p:grpSpPr>
          <p:grpSp>
            <p:nvGrpSpPr>
              <p:cNvPr id="19" name="Group 18">
                <a:extLst>
                  <a:ext uri="{FF2B5EF4-FFF2-40B4-BE49-F238E27FC236}">
                    <a16:creationId xmlns:a16="http://schemas.microsoft.com/office/drawing/2014/main" id="{50EC4A9F-FA5B-B0DC-2BF5-8779AD48FA28}"/>
                  </a:ext>
                </a:extLst>
              </p:cNvPr>
              <p:cNvGrpSpPr/>
              <p:nvPr/>
            </p:nvGrpSpPr>
            <p:grpSpPr>
              <a:xfrm>
                <a:off x="0" y="0"/>
                <a:ext cx="5731510" cy="1277620"/>
                <a:chOff x="0" y="0"/>
                <a:chExt cx="5731510" cy="1277620"/>
              </a:xfrm>
            </p:grpSpPr>
            <p:grpSp>
              <p:nvGrpSpPr>
                <p:cNvPr id="21" name="Group 20">
                  <a:extLst>
                    <a:ext uri="{FF2B5EF4-FFF2-40B4-BE49-F238E27FC236}">
                      <a16:creationId xmlns:a16="http://schemas.microsoft.com/office/drawing/2014/main" id="{1FE1F3F8-4944-CCAC-5C4A-B4207D1760A3}"/>
                    </a:ext>
                  </a:extLst>
                </p:cNvPr>
                <p:cNvGrpSpPr/>
                <p:nvPr/>
              </p:nvGrpSpPr>
              <p:grpSpPr>
                <a:xfrm>
                  <a:off x="0" y="0"/>
                  <a:ext cx="5731510" cy="1277620"/>
                  <a:chOff x="0" y="0"/>
                  <a:chExt cx="5731510" cy="1277620"/>
                </a:xfrm>
              </p:grpSpPr>
              <p:pic>
                <p:nvPicPr>
                  <p:cNvPr id="23" name="Picture 22">
                    <a:extLst>
                      <a:ext uri="{FF2B5EF4-FFF2-40B4-BE49-F238E27FC236}">
                        <a16:creationId xmlns:a16="http://schemas.microsoft.com/office/drawing/2014/main" id="{0F96A9EB-12DD-5D8D-7BE0-F6B9F507AA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731510" cy="1277620"/>
                  </a:xfrm>
                  <a:prstGeom prst="rect">
                    <a:avLst/>
                  </a:prstGeom>
                  <a:ln>
                    <a:solidFill>
                      <a:srgbClr val="002060"/>
                    </a:solidFill>
                  </a:ln>
                </p:spPr>
              </p:pic>
              <p:pic>
                <p:nvPicPr>
                  <p:cNvPr id="24" name="Picture 23">
                    <a:extLst>
                      <a:ext uri="{FF2B5EF4-FFF2-40B4-BE49-F238E27FC236}">
                        <a16:creationId xmlns:a16="http://schemas.microsoft.com/office/drawing/2014/main" id="{553F7A64-BD63-8A4E-BEFE-76BCBF3DAD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5112" y="890587"/>
                    <a:ext cx="228600" cy="68580"/>
                  </a:xfrm>
                  <a:prstGeom prst="rect">
                    <a:avLst/>
                  </a:prstGeom>
                  <a:ln>
                    <a:solidFill>
                      <a:srgbClr val="002060"/>
                    </a:solidFill>
                  </a:ln>
                </p:spPr>
              </p:pic>
            </p:grpSp>
            <p:sp>
              <p:nvSpPr>
                <p:cNvPr id="22" name="Rectangle 21">
                  <a:extLst>
                    <a:ext uri="{FF2B5EF4-FFF2-40B4-BE49-F238E27FC236}">
                      <a16:creationId xmlns:a16="http://schemas.microsoft.com/office/drawing/2014/main" id="{808BEB73-DEE3-9B51-5F1A-2AE549B4658C}"/>
                    </a:ext>
                  </a:extLst>
                </p:cNvPr>
                <p:cNvSpPr/>
                <p:nvPr/>
              </p:nvSpPr>
              <p:spPr>
                <a:xfrm>
                  <a:off x="1932167" y="413468"/>
                  <a:ext cx="655982" cy="45719"/>
                </a:xfrm>
                <a:prstGeom prst="rect">
                  <a:avLst/>
                </a:prstGeom>
                <a:ln>
                  <a:solidFill>
                    <a:srgbClr val="002060"/>
                  </a:solidFill>
                </a:ln>
              </p:spPr>
              <p:style>
                <a:lnRef idx="3">
                  <a:schemeClr val="lt1"/>
                </a:lnRef>
                <a:fillRef idx="1">
                  <a:schemeClr val="accent5"/>
                </a:fillRef>
                <a:effectRef idx="1">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grpSp>
          <p:pic>
            <p:nvPicPr>
              <p:cNvPr id="20" name="Picture 19">
                <a:extLst>
                  <a:ext uri="{FF2B5EF4-FFF2-40B4-BE49-F238E27FC236}">
                    <a16:creationId xmlns:a16="http://schemas.microsoft.com/office/drawing/2014/main" id="{57E35994-9150-304F-9B97-DC5B8E7C14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42987"/>
                <a:ext cx="5731510" cy="643890"/>
              </a:xfrm>
              <a:prstGeom prst="rect">
                <a:avLst/>
              </a:prstGeom>
              <a:ln>
                <a:solidFill>
                  <a:srgbClr val="002060"/>
                </a:solidFill>
              </a:ln>
            </p:spPr>
          </p:pic>
        </p:grpSp>
        <p:grpSp>
          <p:nvGrpSpPr>
            <p:cNvPr id="6" name="Group 5">
              <a:extLst>
                <a:ext uri="{FF2B5EF4-FFF2-40B4-BE49-F238E27FC236}">
                  <a16:creationId xmlns:a16="http://schemas.microsoft.com/office/drawing/2014/main" id="{45DAFD25-7A79-F261-5BBB-D40E41328619}"/>
                </a:ext>
              </a:extLst>
            </p:cNvPr>
            <p:cNvGrpSpPr/>
            <p:nvPr/>
          </p:nvGrpSpPr>
          <p:grpSpPr>
            <a:xfrm>
              <a:off x="695325" y="1162050"/>
              <a:ext cx="665480" cy="193675"/>
              <a:chOff x="0" y="0"/>
              <a:chExt cx="665480" cy="193675"/>
            </a:xfrm>
          </p:grpSpPr>
          <p:pic>
            <p:nvPicPr>
              <p:cNvPr id="17" name="Picture 16">
                <a:extLst>
                  <a:ext uri="{FF2B5EF4-FFF2-40B4-BE49-F238E27FC236}">
                    <a16:creationId xmlns:a16="http://schemas.microsoft.com/office/drawing/2014/main" id="{046DA806-69EF-C540-EE58-FF2F0B2999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665480" cy="88900"/>
              </a:xfrm>
              <a:prstGeom prst="rect">
                <a:avLst/>
              </a:prstGeom>
              <a:ln>
                <a:solidFill>
                  <a:srgbClr val="002060"/>
                </a:solidFill>
              </a:ln>
            </p:spPr>
          </p:pic>
          <p:pic>
            <p:nvPicPr>
              <p:cNvPr id="18" name="Picture 17">
                <a:extLst>
                  <a:ext uri="{FF2B5EF4-FFF2-40B4-BE49-F238E27FC236}">
                    <a16:creationId xmlns:a16="http://schemas.microsoft.com/office/drawing/2014/main" id="{DDA3B19E-7343-4129-2F6E-2E444B7334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4775"/>
                <a:ext cx="665480" cy="88900"/>
              </a:xfrm>
              <a:prstGeom prst="rect">
                <a:avLst/>
              </a:prstGeom>
              <a:ln>
                <a:solidFill>
                  <a:srgbClr val="002060"/>
                </a:solidFill>
              </a:ln>
            </p:spPr>
          </p:pic>
        </p:grpSp>
        <p:grpSp>
          <p:nvGrpSpPr>
            <p:cNvPr id="7" name="Group 6">
              <a:extLst>
                <a:ext uri="{FF2B5EF4-FFF2-40B4-BE49-F238E27FC236}">
                  <a16:creationId xmlns:a16="http://schemas.microsoft.com/office/drawing/2014/main" id="{D5EAADD9-429F-4747-F38B-EBF958C9D44D}"/>
                </a:ext>
              </a:extLst>
            </p:cNvPr>
            <p:cNvGrpSpPr/>
            <p:nvPr/>
          </p:nvGrpSpPr>
          <p:grpSpPr>
            <a:xfrm>
              <a:off x="1647825" y="1162050"/>
              <a:ext cx="665480" cy="193675"/>
              <a:chOff x="0" y="0"/>
              <a:chExt cx="665480" cy="193675"/>
            </a:xfrm>
          </p:grpSpPr>
          <p:pic>
            <p:nvPicPr>
              <p:cNvPr id="15" name="Picture 14">
                <a:extLst>
                  <a:ext uri="{FF2B5EF4-FFF2-40B4-BE49-F238E27FC236}">
                    <a16:creationId xmlns:a16="http://schemas.microsoft.com/office/drawing/2014/main" id="{556B2B84-86C0-F3E2-A915-E031A4BE7DE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665480" cy="88900"/>
              </a:xfrm>
              <a:prstGeom prst="rect">
                <a:avLst/>
              </a:prstGeom>
              <a:ln>
                <a:solidFill>
                  <a:srgbClr val="002060"/>
                </a:solidFill>
              </a:ln>
            </p:spPr>
          </p:pic>
          <p:pic>
            <p:nvPicPr>
              <p:cNvPr id="16" name="Picture 15">
                <a:extLst>
                  <a:ext uri="{FF2B5EF4-FFF2-40B4-BE49-F238E27FC236}">
                    <a16:creationId xmlns:a16="http://schemas.microsoft.com/office/drawing/2014/main" id="{E63B4D6D-9FC2-42B1-F9F1-35C6CD8915B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4775"/>
                <a:ext cx="665480" cy="88900"/>
              </a:xfrm>
              <a:prstGeom prst="rect">
                <a:avLst/>
              </a:prstGeom>
              <a:ln>
                <a:solidFill>
                  <a:srgbClr val="002060"/>
                </a:solidFill>
              </a:ln>
            </p:spPr>
          </p:pic>
        </p:grpSp>
        <p:grpSp>
          <p:nvGrpSpPr>
            <p:cNvPr id="8" name="Group 7">
              <a:extLst>
                <a:ext uri="{FF2B5EF4-FFF2-40B4-BE49-F238E27FC236}">
                  <a16:creationId xmlns:a16="http://schemas.microsoft.com/office/drawing/2014/main" id="{22B4891E-852D-A31F-7CD5-12DDEBE27725}"/>
                </a:ext>
              </a:extLst>
            </p:cNvPr>
            <p:cNvGrpSpPr/>
            <p:nvPr/>
          </p:nvGrpSpPr>
          <p:grpSpPr>
            <a:xfrm>
              <a:off x="2600325" y="1166812"/>
              <a:ext cx="665480" cy="193675"/>
              <a:chOff x="0" y="0"/>
              <a:chExt cx="665480" cy="193675"/>
            </a:xfrm>
          </p:grpSpPr>
          <p:pic>
            <p:nvPicPr>
              <p:cNvPr id="13" name="Picture 12">
                <a:extLst>
                  <a:ext uri="{FF2B5EF4-FFF2-40B4-BE49-F238E27FC236}">
                    <a16:creationId xmlns:a16="http://schemas.microsoft.com/office/drawing/2014/main" id="{B018944D-3058-107A-284A-3A596ACC1B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665480" cy="88900"/>
              </a:xfrm>
              <a:prstGeom prst="rect">
                <a:avLst/>
              </a:prstGeom>
              <a:ln>
                <a:solidFill>
                  <a:srgbClr val="002060"/>
                </a:solidFill>
              </a:ln>
            </p:spPr>
          </p:pic>
          <p:pic>
            <p:nvPicPr>
              <p:cNvPr id="14" name="Picture 13">
                <a:extLst>
                  <a:ext uri="{FF2B5EF4-FFF2-40B4-BE49-F238E27FC236}">
                    <a16:creationId xmlns:a16="http://schemas.microsoft.com/office/drawing/2014/main" id="{0A77EA83-9D1E-7529-F8CE-4A9116EBA35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4775"/>
                <a:ext cx="665480" cy="88900"/>
              </a:xfrm>
              <a:prstGeom prst="rect">
                <a:avLst/>
              </a:prstGeom>
              <a:ln>
                <a:solidFill>
                  <a:srgbClr val="002060"/>
                </a:solidFill>
              </a:ln>
            </p:spPr>
          </p:pic>
        </p:grpSp>
        <p:grpSp>
          <p:nvGrpSpPr>
            <p:cNvPr id="9" name="Group 8">
              <a:extLst>
                <a:ext uri="{FF2B5EF4-FFF2-40B4-BE49-F238E27FC236}">
                  <a16:creationId xmlns:a16="http://schemas.microsoft.com/office/drawing/2014/main" id="{7654683B-F920-1396-9293-A3F8E26EA7EA}"/>
                </a:ext>
              </a:extLst>
            </p:cNvPr>
            <p:cNvGrpSpPr/>
            <p:nvPr/>
          </p:nvGrpSpPr>
          <p:grpSpPr>
            <a:xfrm>
              <a:off x="3552825" y="1166812"/>
              <a:ext cx="665480" cy="193675"/>
              <a:chOff x="0" y="0"/>
              <a:chExt cx="665480" cy="193675"/>
            </a:xfrm>
          </p:grpSpPr>
          <p:pic>
            <p:nvPicPr>
              <p:cNvPr id="11" name="Picture 10">
                <a:extLst>
                  <a:ext uri="{FF2B5EF4-FFF2-40B4-BE49-F238E27FC236}">
                    <a16:creationId xmlns:a16="http://schemas.microsoft.com/office/drawing/2014/main" id="{A31F52A4-045D-FC4E-1352-56CBBA7934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665480" cy="88900"/>
              </a:xfrm>
              <a:prstGeom prst="rect">
                <a:avLst/>
              </a:prstGeom>
              <a:ln>
                <a:solidFill>
                  <a:srgbClr val="002060"/>
                </a:solidFill>
              </a:ln>
            </p:spPr>
          </p:pic>
          <p:pic>
            <p:nvPicPr>
              <p:cNvPr id="12" name="Picture 11">
                <a:extLst>
                  <a:ext uri="{FF2B5EF4-FFF2-40B4-BE49-F238E27FC236}">
                    <a16:creationId xmlns:a16="http://schemas.microsoft.com/office/drawing/2014/main" id="{2FF20850-FE2A-544B-C917-3D74CC0C4C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4775"/>
                <a:ext cx="665480" cy="88900"/>
              </a:xfrm>
              <a:prstGeom prst="rect">
                <a:avLst/>
              </a:prstGeom>
              <a:ln>
                <a:solidFill>
                  <a:srgbClr val="002060"/>
                </a:solidFill>
              </a:ln>
            </p:spPr>
          </p:pic>
        </p:grpSp>
        <p:pic>
          <p:nvPicPr>
            <p:cNvPr id="10" name="Picture 9">
              <a:extLst>
                <a:ext uri="{FF2B5EF4-FFF2-40B4-BE49-F238E27FC236}">
                  <a16:creationId xmlns:a16="http://schemas.microsoft.com/office/drawing/2014/main" id="{FBA565AF-9081-4441-DDD6-EEBB4ED7C1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85912" y="1376362"/>
              <a:ext cx="718820" cy="95885"/>
            </a:xfrm>
            <a:prstGeom prst="rect">
              <a:avLst/>
            </a:prstGeom>
            <a:ln>
              <a:solidFill>
                <a:srgbClr val="002060"/>
              </a:solidFill>
            </a:ln>
          </p:spPr>
        </p:pic>
      </p:grpSp>
      <p:sp>
        <p:nvSpPr>
          <p:cNvPr id="25" name="Text Box 1">
            <a:extLst>
              <a:ext uri="{FF2B5EF4-FFF2-40B4-BE49-F238E27FC236}">
                <a16:creationId xmlns:a16="http://schemas.microsoft.com/office/drawing/2014/main" id="{4A9A3694-6CEA-EFA3-CB1D-E1E26F0EB956}"/>
              </a:ext>
            </a:extLst>
          </p:cNvPr>
          <p:cNvSpPr txBox="1"/>
          <p:nvPr/>
        </p:nvSpPr>
        <p:spPr>
          <a:xfrm>
            <a:off x="377702" y="4802866"/>
            <a:ext cx="11436593" cy="2005287"/>
          </a:xfrm>
          <a:prstGeom prst="rect">
            <a:avLst/>
          </a:prstGeom>
          <a:solidFill>
            <a:schemeClr val="accent1">
              <a:lumMod val="40000"/>
              <a:lumOff val="60000"/>
            </a:schemeClr>
          </a:solidFill>
          <a:ln>
            <a:solidFill>
              <a:schemeClr val="accent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gu-IN" sz="14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અહી</a:t>
            </a:r>
            <a:r>
              <a:rPr lang="gu-IN" sz="20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gu-IN"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Step-3</a:t>
            </a:r>
            <a:r>
              <a:rPr lang="gu-IN" sz="20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gu-IN" sz="16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થી</a:t>
            </a:r>
            <a:r>
              <a:rPr lang="gu-IN" sz="20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r>
              <a:rPr lang="en-IN" sz="16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Signatory Level</a:t>
            </a:r>
            <a:r>
              <a:rPr lang="gu-IN" sz="16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-1 ની અંદર સભ્ય ની માહિતી તે પ્રમાણે અહી ફરીથી leval-1 ની અંદર સભ્ય ની માહિતી ભરવાની રહેશે , ત્યારબાદ </a:t>
            </a:r>
            <a:r>
              <a:rPr lang="gu-IN"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Step-4 </a:t>
            </a:r>
            <a:r>
              <a:rPr lang="gu-IN" sz="1600" b="1" dirty="0">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થી </a:t>
            </a:r>
            <a:r>
              <a:rPr lang="en-US" b="1" dirty="0">
                <a:ln w="10160" cap="flat" cmpd="sng" algn="ctr">
                  <a:solidFill>
                    <a:srgbClr val="5B9BD5"/>
                  </a:solidFill>
                  <a:prstDash val="solid"/>
                  <a:round/>
                </a:ln>
                <a:solidFill>
                  <a:srgbClr val="002060"/>
                </a:solidFill>
                <a:effectLst>
                  <a:outerShdw blurRad="38100" dist="22860" dir="5400000" algn="tl">
                    <a:srgbClr val="000000">
                      <a:alpha val="30000"/>
                    </a:srgbClr>
                  </a:outerShdw>
                </a:effectLst>
                <a:latin typeface="Baloo Bhai 2" panose="03080502040302020200" pitchFamily="66" charset="0"/>
                <a:ea typeface="Calibri" panose="020F0502020204030204" pitchFamily="34" charset="0"/>
                <a:cs typeface="Baloo Bhai 2" panose="03080502040302020200" pitchFamily="66" charset="0"/>
              </a:rPr>
              <a:t>Signatory Level</a:t>
            </a:r>
            <a:r>
              <a:rPr lang="gu-IN" b="1" dirty="0">
                <a:ln w="10160" cap="flat" cmpd="sng" algn="ctr">
                  <a:solidFill>
                    <a:srgbClr val="5B9BD5"/>
                  </a:solidFill>
                  <a:prstDash val="solid"/>
                  <a:round/>
                </a:ln>
                <a:solidFill>
                  <a:srgbClr val="002060"/>
                </a:solidFill>
                <a:effectLst>
                  <a:outerShdw blurRad="38100" dist="22860" dir="5400000" algn="tl">
                    <a:srgbClr val="000000">
                      <a:alpha val="30000"/>
                    </a:srgbClr>
                  </a:outerShdw>
                </a:effectLst>
                <a:latin typeface="Baloo Bhai 2" panose="03080502040302020200" pitchFamily="66" charset="0"/>
                <a:ea typeface="Calibri" panose="020F0502020204030204" pitchFamily="34" charset="0"/>
                <a:cs typeface="Baloo Bhai 2" panose="03080502040302020200" pitchFamily="66" charset="0"/>
              </a:rPr>
              <a:t>-2 </a:t>
            </a:r>
            <a:r>
              <a:rPr lang="gu-IN" sz="1600" b="1" dirty="0">
                <a:ln w="10160" cap="flat" cmpd="sng" algn="ctr">
                  <a:solidFill>
                    <a:srgbClr val="5B9BD5"/>
                  </a:solidFill>
                  <a:prstDash val="solid"/>
                  <a:round/>
                </a:ln>
                <a:solidFill>
                  <a:srgbClr val="002060"/>
                </a:solidFill>
                <a:effectLst>
                  <a:outerShdw blurRad="38100" dist="22860" dir="5400000" algn="tl">
                    <a:srgbClr val="000000">
                      <a:alpha val="30000"/>
                    </a:srgbClr>
                  </a:outerShdw>
                </a:effectLst>
                <a:latin typeface="Baloo Bhai 2" panose="03080502040302020200" pitchFamily="66" charset="0"/>
                <a:ea typeface="Calibri" panose="020F0502020204030204" pitchFamily="34" charset="0"/>
                <a:cs typeface="Baloo Bhai 2" panose="03080502040302020200" pitchFamily="66" charset="0"/>
              </a:rPr>
              <a:t>માં </a:t>
            </a:r>
            <a:r>
              <a:rPr lang="en-US" b="1" dirty="0">
                <a:ln w="10160" cap="flat" cmpd="sng" algn="ctr">
                  <a:solidFill>
                    <a:srgbClr val="5B9BD5"/>
                  </a:solidFill>
                  <a:prstDash val="solid"/>
                  <a:round/>
                </a:ln>
                <a:solidFill>
                  <a:srgbClr val="002060"/>
                </a:solidFill>
                <a:effectLst>
                  <a:outerShdw blurRad="38100" dist="22860" dir="5400000" algn="tl">
                    <a:srgbClr val="000000">
                      <a:alpha val="30000"/>
                    </a:srgbClr>
                  </a:outerShdw>
                </a:effectLst>
                <a:latin typeface="Baloo Bhai 2" panose="03080502040302020200" pitchFamily="66" charset="0"/>
                <a:ea typeface="Calibri" panose="020F0502020204030204" pitchFamily="34" charset="0"/>
                <a:cs typeface="Baloo Bhai 2" panose="03080502040302020200" pitchFamily="66" charset="0"/>
              </a:rPr>
              <a:t>SMC</a:t>
            </a:r>
            <a:r>
              <a:rPr lang="gu-IN" sz="1600" b="1" dirty="0">
                <a:ln w="10160" cap="flat" cmpd="sng" algn="ctr">
                  <a:solidFill>
                    <a:srgbClr val="5B9BD5"/>
                  </a:solidFill>
                  <a:prstDash val="solid"/>
                  <a:round/>
                </a:ln>
                <a:solidFill>
                  <a:srgbClr val="002060"/>
                </a:solidFill>
                <a:effectLst>
                  <a:outerShdw blurRad="38100" dist="22860" dir="5400000" algn="tl">
                    <a:srgbClr val="000000">
                      <a:alpha val="30000"/>
                    </a:srgbClr>
                  </a:outerShdw>
                </a:effectLst>
                <a:latin typeface="Baloo Bhai 2" panose="03080502040302020200" pitchFamily="66" charset="0"/>
                <a:ea typeface="Calibri" panose="020F0502020204030204" pitchFamily="34" charset="0"/>
                <a:cs typeface="Baloo Bhai 2" panose="03080502040302020200" pitchFamily="66" charset="0"/>
              </a:rPr>
              <a:t>ના આચાર્યશ્રી ની માહિતી ભરવાની રહેશે.</a:t>
            </a:r>
            <a:endParaRPr lang="en-IN" sz="1600" b="1" dirty="0">
              <a:ln w="10160" cap="flat" cmpd="sng" algn="ctr">
                <a:solidFill>
                  <a:srgbClr val="5B9BD5"/>
                </a:solidFill>
                <a:prstDash val="solid"/>
                <a:round/>
              </a:ln>
              <a:solidFill>
                <a:srgbClr val="002060"/>
              </a:solidFill>
              <a:effectLst>
                <a:outerShdw blurRad="38100" dist="22860" dir="5400000" algn="tl">
                  <a:srgbClr val="000000">
                    <a:alpha val="30000"/>
                  </a:srgbClr>
                </a:outerShdw>
              </a:effectLst>
              <a:latin typeface="Baloo Bhai 2" panose="03080502040302020200" pitchFamily="66" charset="0"/>
              <a:ea typeface="Calibri" panose="020F0502020204030204" pitchFamily="34" charset="0"/>
              <a:cs typeface="Baloo Bhai 2" panose="03080502040302020200" pitchFamily="66" charset="0"/>
            </a:endParaRPr>
          </a:p>
          <a:p>
            <a:pPr lvl="0" indent="-342900">
              <a:buFont typeface="Wingdings" panose="05000000000000000000" pitchFamily="2" charset="2"/>
              <a:buChar char=""/>
            </a:pPr>
            <a:r>
              <a:rPr lang="en-US"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Designation :- “Principal” </a:t>
            </a: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રાખવાનું રહેશે.</a:t>
            </a:r>
            <a:endParaRPr lang="en-IN" sz="16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lvl="0" indent="-342900" algn="just">
              <a:buFont typeface="Wingdings" panose="05000000000000000000" pitchFamily="2" charset="2"/>
              <a:buChar char=""/>
            </a:pPr>
            <a:r>
              <a:rPr lang="en-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User</a:t>
            </a: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 AGENCYDA યુઝર આઈડીમાં જે નામ રાખેલ હોઈ તે જ નામ અહિયાં રાખવાનું રહેશે</a:t>
            </a:r>
            <a:r>
              <a:rPr lang="gu-IN" sz="105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t>
            </a:r>
            <a:r>
              <a:rPr lang="gu-IN" sz="14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t>
            </a:r>
            <a:r>
              <a:rPr lang="en-IN" sz="14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DSC</a:t>
            </a:r>
            <a:r>
              <a:rPr lang="gu-IN" sz="14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માં નામ ચેક કરીને તે મુજબનું જ નામ લખવું)</a:t>
            </a:r>
            <a:endParaRPr lang="en-IN" sz="20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lvl="0" indent="-342900" algn="just">
              <a:buFont typeface="Wingdings" panose="05000000000000000000" pitchFamily="2" charset="2"/>
              <a:buChar char=""/>
            </a:pPr>
            <a:r>
              <a:rPr lang="en-US"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From Date</a:t>
            </a: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 </a:t>
            </a:r>
            <a:r>
              <a:rPr lang="en-US"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DSC</a:t>
            </a: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ની જે દિવસે લેવામાં આવેલ હોય અને એક્ટીવ થયેલ હોય તે તારીખ દર્શાવાની રહેશે.</a:t>
            </a:r>
            <a:r>
              <a:rPr lang="gu-IN" sz="14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(જે DSC ને ડાઉનલોડ કરીને જાણી શકાશે.)</a:t>
            </a:r>
            <a:endParaRPr lang="en-IN" sz="24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lvl="0" indent="-342900" algn="just">
              <a:buFont typeface="Wingdings" panose="05000000000000000000" pitchFamily="2" charset="2"/>
              <a:buChar char=""/>
            </a:pPr>
            <a:r>
              <a:rPr lang="en-US"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To Date</a:t>
            </a: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 </a:t>
            </a:r>
            <a:r>
              <a:rPr lang="en-US"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DSC</a:t>
            </a: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ની એક્સપાયરી / પૂર્ણ થવાની તારીખ દર્શાવાની રહેશે.</a:t>
            </a:r>
            <a:endParaRPr lang="en-IN" sz="24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lvl="0" indent="-342900" algn="just">
              <a:buFont typeface="Wingdings" panose="05000000000000000000" pitchFamily="2" charset="2"/>
              <a:buChar char=""/>
            </a:pP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ઉપરોક્ત માહિતી ભર્યા બાદ </a:t>
            </a:r>
            <a:r>
              <a:rPr lang="en-US"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save</a:t>
            </a:r>
            <a:r>
              <a:rPr lang="gu-IN" sz="1600" b="1"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આપવાનું રહેશે.</a:t>
            </a:r>
            <a:endParaRPr lang="en-IN" sz="16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r>
              <a:rPr lang="en-IN" sz="1600" b="1" kern="100" dirty="0">
                <a:ln>
                  <a:noFill/>
                </a:ln>
                <a:solidFill>
                  <a:srgbClr val="00206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 </a:t>
            </a:r>
            <a:endParaRPr lang="en-IN" sz="1600"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6" name="TextBox 25">
            <a:extLst>
              <a:ext uri="{FF2B5EF4-FFF2-40B4-BE49-F238E27FC236}">
                <a16:creationId xmlns:a16="http://schemas.microsoft.com/office/drawing/2014/main" id="{16412599-94D0-77DE-5407-0D2A34C39123}"/>
              </a:ext>
            </a:extLst>
          </p:cNvPr>
          <p:cNvSpPr txBox="1"/>
          <p:nvPr/>
        </p:nvSpPr>
        <p:spPr>
          <a:xfrm>
            <a:off x="9975384" y="1656347"/>
            <a:ext cx="103020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4</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20795945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7AC4D6-F1E5-E64C-A94A-F5CC955EEEEB}"/>
              </a:ext>
            </a:extLst>
          </p:cNvPr>
          <p:cNvSpPr txBox="1"/>
          <p:nvPr/>
        </p:nvSpPr>
        <p:spPr>
          <a:xfrm>
            <a:off x="1925222" y="49846"/>
            <a:ext cx="8050162" cy="646331"/>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IN" sz="2000" b="1" dirty="0">
                <a:solidFill>
                  <a:srgbClr val="7030A0"/>
                </a:solidFill>
                <a:latin typeface="Baloo Bhai 2" panose="03080502040302020200" pitchFamily="66" charset="0"/>
                <a:cs typeface="Baloo Bhai 2" panose="03080502040302020200" pitchFamily="66" charset="0"/>
              </a:rPr>
              <a:t>Digital</a:t>
            </a:r>
            <a:r>
              <a:rPr lang="gu-IN" sz="2000" b="1" dirty="0">
                <a:solidFill>
                  <a:srgbClr val="7030A0"/>
                </a:solidFill>
                <a:latin typeface="Baloo Bhai 2" panose="03080502040302020200" pitchFamily="66" charset="0"/>
                <a:cs typeface="Baloo Bhai 2" panose="03080502040302020200" pitchFamily="66" charset="0"/>
              </a:rPr>
              <a:t> </a:t>
            </a:r>
            <a:r>
              <a:rPr lang="en-IN" sz="2000" b="1" dirty="0">
                <a:solidFill>
                  <a:srgbClr val="7030A0"/>
                </a:solidFill>
                <a:latin typeface="Baloo Bhai 2" panose="03080502040302020200" pitchFamily="66" charset="0"/>
                <a:cs typeface="Baloo Bhai 2" panose="03080502040302020200" pitchFamily="66" charset="0"/>
              </a:rPr>
              <a:t>Signature</a:t>
            </a:r>
            <a:r>
              <a:rPr lang="en-US" sz="2000" b="1" dirty="0">
                <a:solidFill>
                  <a:srgbClr val="7030A0"/>
                </a:solidFill>
                <a:latin typeface="Baloo Bhai 2" panose="03080502040302020200" pitchFamily="66" charset="0"/>
                <a:cs typeface="Baloo Bhai 2" panose="03080502040302020200" pitchFamily="66" charset="0"/>
              </a:rPr>
              <a:t> Expanse </a:t>
            </a:r>
            <a:r>
              <a:rPr lang="gu-IN" sz="2000" b="1" dirty="0">
                <a:solidFill>
                  <a:srgbClr val="7030A0"/>
                </a:solidFill>
                <a:latin typeface="Baloo Bhai 2" panose="03080502040302020200" pitchFamily="66" charset="0"/>
                <a:cs typeface="Baloo Bhai 2" panose="03080502040302020200" pitchFamily="66" charset="0"/>
              </a:rPr>
              <a:t>Limit and </a:t>
            </a:r>
            <a:r>
              <a:rPr lang="en-US" sz="2000" b="1" dirty="0">
                <a:solidFill>
                  <a:srgbClr val="7030A0"/>
                </a:solidFill>
                <a:latin typeface="Baloo Bhai 2" panose="03080502040302020200" pitchFamily="66" charset="0"/>
                <a:cs typeface="Baloo Bhai 2" panose="03080502040302020200" pitchFamily="66" charset="0"/>
              </a:rPr>
              <a:t>L</a:t>
            </a:r>
            <a:r>
              <a:rPr lang="gu-IN" sz="2000" b="1" dirty="0">
                <a:solidFill>
                  <a:srgbClr val="7030A0"/>
                </a:solidFill>
                <a:latin typeface="Baloo Bhai 2" panose="03080502040302020200" pitchFamily="66" charset="0"/>
                <a:cs typeface="Baloo Bhai 2" panose="03080502040302020200" pitchFamily="66" charset="0"/>
              </a:rPr>
              <a:t>evel </a:t>
            </a:r>
            <a:r>
              <a:rPr lang="en-US" sz="2000" b="1" dirty="0">
                <a:solidFill>
                  <a:srgbClr val="7030A0"/>
                </a:solidFill>
                <a:latin typeface="Baloo Bhai 2" panose="03080502040302020200" pitchFamily="66" charset="0"/>
                <a:cs typeface="Baloo Bhai 2" panose="03080502040302020200" pitchFamily="66" charset="0"/>
              </a:rPr>
              <a:t>Rites </a:t>
            </a:r>
            <a:r>
              <a:rPr lang="en-IN" sz="2000" b="1" dirty="0">
                <a:solidFill>
                  <a:srgbClr val="7030A0"/>
                </a:solidFill>
                <a:latin typeface="Baloo Bhai 2" panose="03080502040302020200" pitchFamily="66" charset="0"/>
                <a:cs typeface="Baloo Bhai 2" panose="03080502040302020200" pitchFamily="66" charset="0"/>
              </a:rPr>
              <a:t>P</a:t>
            </a:r>
            <a:r>
              <a:rPr lang="gu-IN" sz="2000" b="1" dirty="0">
                <a:solidFill>
                  <a:srgbClr val="7030A0"/>
                </a:solidFill>
                <a:latin typeface="Baloo Bhai 2" panose="03080502040302020200" pitchFamily="66" charset="0"/>
                <a:cs typeface="Baloo Bhai 2" panose="03080502040302020200" pitchFamily="66" charset="0"/>
              </a:rPr>
              <a:t>rocess</a:t>
            </a:r>
            <a:r>
              <a:rPr lang="en-IN" sz="2000" b="1" dirty="0">
                <a:solidFill>
                  <a:srgbClr val="7030A0"/>
                </a:solidFill>
                <a:latin typeface="Baloo Bhai 2" panose="03080502040302020200" pitchFamily="66" charset="0"/>
                <a:cs typeface="Baloo Bhai 2" panose="03080502040302020200" pitchFamily="66" charset="0"/>
              </a:rPr>
              <a:t> &amp; S</a:t>
            </a:r>
            <a:r>
              <a:rPr lang="gu-IN" sz="2000" b="1" dirty="0">
                <a:solidFill>
                  <a:srgbClr val="7030A0"/>
                </a:solidFill>
                <a:latin typeface="Baloo Bhai 2" panose="03080502040302020200" pitchFamily="66" charset="0"/>
                <a:cs typeface="Baloo Bhai 2" panose="03080502040302020200" pitchFamily="66" charset="0"/>
              </a:rPr>
              <a:t>ettings</a:t>
            </a:r>
            <a:r>
              <a:rPr lang="en-IN" sz="2000" b="1" dirty="0">
                <a:solidFill>
                  <a:srgbClr val="7030A0"/>
                </a:solidFill>
                <a:latin typeface="Baloo Bhai 2" panose="03080502040302020200" pitchFamily="66" charset="0"/>
                <a:cs typeface="Baloo Bhai 2" panose="03080502040302020200" pitchFamily="66" charset="0"/>
              </a:rPr>
              <a:t> </a:t>
            </a:r>
            <a:endParaRPr lang="gu-IN" sz="2000" b="1" dirty="0">
              <a:solidFill>
                <a:srgbClr val="7030A0"/>
              </a:solidFill>
              <a:latin typeface="Baloo Bhai 2" panose="03080502040302020200" pitchFamily="66" charset="0"/>
              <a:cs typeface="Baloo Bhai 2" panose="03080502040302020200" pitchFamily="66" charset="0"/>
            </a:endParaRPr>
          </a:p>
          <a:p>
            <a:pPr algn="ctr"/>
            <a:r>
              <a:rPr lang="gu-IN" sz="1600" b="1" dirty="0">
                <a:solidFill>
                  <a:srgbClr val="7030A0"/>
                </a:solidFill>
                <a:latin typeface="Baloo Bhai 2" panose="03080502040302020200" pitchFamily="66" charset="0"/>
                <a:cs typeface="Baloo Bhai 2" panose="03080502040302020200" pitchFamily="66" charset="0"/>
              </a:rPr>
              <a:t>ડીઝીટલ સીગ્નેચર માં ખર્ચ ની લિમીટ અને લેવલ પ્રોસેસ અને તેના સેટિંગ માટેની પ્રક્રિયા.</a:t>
            </a:r>
          </a:p>
        </p:txBody>
      </p:sp>
      <p:grpSp>
        <p:nvGrpSpPr>
          <p:cNvPr id="3" name="Group 2">
            <a:extLst>
              <a:ext uri="{FF2B5EF4-FFF2-40B4-BE49-F238E27FC236}">
                <a16:creationId xmlns:a16="http://schemas.microsoft.com/office/drawing/2014/main" id="{91A34944-5D83-3DA8-C181-E1C301143F7C}"/>
              </a:ext>
            </a:extLst>
          </p:cNvPr>
          <p:cNvGrpSpPr/>
          <p:nvPr/>
        </p:nvGrpSpPr>
        <p:grpSpPr>
          <a:xfrm>
            <a:off x="50792" y="820382"/>
            <a:ext cx="8054109" cy="4036292"/>
            <a:chOff x="0" y="0"/>
            <a:chExt cx="6782529" cy="4216981"/>
          </a:xfrm>
        </p:grpSpPr>
        <p:pic>
          <p:nvPicPr>
            <p:cNvPr id="4" name="Picture 3">
              <a:extLst>
                <a:ext uri="{FF2B5EF4-FFF2-40B4-BE49-F238E27FC236}">
                  <a16:creationId xmlns:a16="http://schemas.microsoft.com/office/drawing/2014/main" id="{D06EA687-6783-A62B-D4AD-FCB15C6D8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208" y="106878"/>
              <a:ext cx="4839335" cy="1781175"/>
            </a:xfrm>
            <a:prstGeom prst="rect">
              <a:avLst/>
            </a:prstGeom>
          </p:spPr>
        </p:pic>
        <p:grpSp>
          <p:nvGrpSpPr>
            <p:cNvPr id="5" name="Group 4">
              <a:extLst>
                <a:ext uri="{FF2B5EF4-FFF2-40B4-BE49-F238E27FC236}">
                  <a16:creationId xmlns:a16="http://schemas.microsoft.com/office/drawing/2014/main" id="{76801A21-D5CF-ABCA-8CFE-63C036F0DDFD}"/>
                </a:ext>
              </a:extLst>
            </p:cNvPr>
            <p:cNvGrpSpPr/>
            <p:nvPr/>
          </p:nvGrpSpPr>
          <p:grpSpPr>
            <a:xfrm>
              <a:off x="0" y="2012867"/>
              <a:ext cx="6782529" cy="2204114"/>
              <a:chOff x="0" y="0"/>
              <a:chExt cx="5783580" cy="1319905"/>
            </a:xfrm>
          </p:grpSpPr>
          <p:grpSp>
            <p:nvGrpSpPr>
              <p:cNvPr id="9" name="Group 8">
                <a:extLst>
                  <a:ext uri="{FF2B5EF4-FFF2-40B4-BE49-F238E27FC236}">
                    <a16:creationId xmlns:a16="http://schemas.microsoft.com/office/drawing/2014/main" id="{04BC2024-5DE7-F47F-B222-471162B1878A}"/>
                  </a:ext>
                </a:extLst>
              </p:cNvPr>
              <p:cNvGrpSpPr/>
              <p:nvPr/>
            </p:nvGrpSpPr>
            <p:grpSpPr>
              <a:xfrm>
                <a:off x="0" y="0"/>
                <a:ext cx="5731510" cy="1297305"/>
                <a:chOff x="0" y="0"/>
                <a:chExt cx="5731510" cy="1297305"/>
              </a:xfrm>
            </p:grpSpPr>
            <p:pic>
              <p:nvPicPr>
                <p:cNvPr id="13" name="Picture 12">
                  <a:extLst>
                    <a:ext uri="{FF2B5EF4-FFF2-40B4-BE49-F238E27FC236}">
                      <a16:creationId xmlns:a16="http://schemas.microsoft.com/office/drawing/2014/main" id="{EE98D2DA-CE8F-AB88-6D92-45D27AE4F1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731510" cy="1297305"/>
                </a:xfrm>
                <a:prstGeom prst="rect">
                  <a:avLst/>
                </a:prstGeom>
              </p:spPr>
            </p:pic>
            <p:grpSp>
              <p:nvGrpSpPr>
                <p:cNvPr id="14" name="Group 13">
                  <a:extLst>
                    <a:ext uri="{FF2B5EF4-FFF2-40B4-BE49-F238E27FC236}">
                      <a16:creationId xmlns:a16="http://schemas.microsoft.com/office/drawing/2014/main" id="{CD26549F-B2BB-F181-AB7C-AB6E5CEA27DD}"/>
                    </a:ext>
                  </a:extLst>
                </p:cNvPr>
                <p:cNvGrpSpPr/>
                <p:nvPr/>
              </p:nvGrpSpPr>
              <p:grpSpPr>
                <a:xfrm>
                  <a:off x="1581150" y="266700"/>
                  <a:ext cx="1513463" cy="369835"/>
                  <a:chOff x="0" y="0"/>
                  <a:chExt cx="1513463" cy="369835"/>
                </a:xfrm>
              </p:grpSpPr>
              <p:sp>
                <p:nvSpPr>
                  <p:cNvPr id="15" name="Rectangle 14">
                    <a:extLst>
                      <a:ext uri="{FF2B5EF4-FFF2-40B4-BE49-F238E27FC236}">
                        <a16:creationId xmlns:a16="http://schemas.microsoft.com/office/drawing/2014/main" id="{A86B2378-B4A6-9F45-D48C-8474325F9678}"/>
                      </a:ext>
                    </a:extLst>
                  </p:cNvPr>
                  <p:cNvSpPr/>
                  <p:nvPr/>
                </p:nvSpPr>
                <p:spPr>
                  <a:xfrm>
                    <a:off x="254000" y="0"/>
                    <a:ext cx="869183" cy="60290"/>
                  </a:xfrm>
                  <a:prstGeom prst="rect">
                    <a:avLst/>
                  </a:prstGeom>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sz="2800" b="1">
                      <a:latin typeface="Baloo Bhai 2" panose="03080502040302020200" pitchFamily="66" charset="0"/>
                      <a:cs typeface="Baloo Bhai 2" panose="03080502040302020200" pitchFamily="66" charset="0"/>
                    </a:endParaRPr>
                  </a:p>
                </p:txBody>
              </p:sp>
              <p:sp>
                <p:nvSpPr>
                  <p:cNvPr id="16" name="Rectangle 15">
                    <a:extLst>
                      <a:ext uri="{FF2B5EF4-FFF2-40B4-BE49-F238E27FC236}">
                        <a16:creationId xmlns:a16="http://schemas.microsoft.com/office/drawing/2014/main" id="{BD181701-F2CB-C9C5-F249-DFE9369A6548}"/>
                      </a:ext>
                    </a:extLst>
                  </p:cNvPr>
                  <p:cNvSpPr/>
                  <p:nvPr/>
                </p:nvSpPr>
                <p:spPr>
                  <a:xfrm>
                    <a:off x="0" y="279400"/>
                    <a:ext cx="477297" cy="75363"/>
                  </a:xfrm>
                  <a:prstGeom prst="rect">
                    <a:avLst/>
                  </a:prstGeom>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sz="2800" b="1">
                      <a:latin typeface="Baloo Bhai 2" panose="03080502040302020200" pitchFamily="66" charset="0"/>
                      <a:cs typeface="Baloo Bhai 2" panose="03080502040302020200" pitchFamily="66" charset="0"/>
                    </a:endParaRPr>
                  </a:p>
                </p:txBody>
              </p:sp>
              <p:sp>
                <p:nvSpPr>
                  <p:cNvPr id="17" name="Rectangle 16">
                    <a:extLst>
                      <a:ext uri="{FF2B5EF4-FFF2-40B4-BE49-F238E27FC236}">
                        <a16:creationId xmlns:a16="http://schemas.microsoft.com/office/drawing/2014/main" id="{A89BCFDB-7217-FE6B-EE63-8F6755E91708}"/>
                      </a:ext>
                    </a:extLst>
                  </p:cNvPr>
                  <p:cNvSpPr/>
                  <p:nvPr/>
                </p:nvSpPr>
                <p:spPr>
                  <a:xfrm>
                    <a:off x="1136650" y="279400"/>
                    <a:ext cx="376813" cy="90435"/>
                  </a:xfrm>
                  <a:prstGeom prst="rect">
                    <a:avLst/>
                  </a:prstGeom>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sz="2800" b="1">
                      <a:latin typeface="Baloo Bhai 2" panose="03080502040302020200" pitchFamily="66" charset="0"/>
                      <a:cs typeface="Baloo Bhai 2" panose="03080502040302020200" pitchFamily="66" charset="0"/>
                    </a:endParaRPr>
                  </a:p>
                </p:txBody>
              </p:sp>
            </p:grpSp>
          </p:grpSp>
          <p:grpSp>
            <p:nvGrpSpPr>
              <p:cNvPr id="10" name="Group 9">
                <a:extLst>
                  <a:ext uri="{FF2B5EF4-FFF2-40B4-BE49-F238E27FC236}">
                    <a16:creationId xmlns:a16="http://schemas.microsoft.com/office/drawing/2014/main" id="{C1FF91D4-5A1D-AFE2-7046-4804273B5665}"/>
                  </a:ext>
                </a:extLst>
              </p:cNvPr>
              <p:cNvGrpSpPr/>
              <p:nvPr/>
            </p:nvGrpSpPr>
            <p:grpSpPr>
              <a:xfrm>
                <a:off x="3708400" y="615950"/>
                <a:ext cx="2075180" cy="703955"/>
                <a:chOff x="0" y="0"/>
                <a:chExt cx="2075180" cy="703955"/>
              </a:xfrm>
            </p:grpSpPr>
            <p:pic>
              <p:nvPicPr>
                <p:cNvPr id="11" name="Picture 10">
                  <a:extLst>
                    <a:ext uri="{FF2B5EF4-FFF2-40B4-BE49-F238E27FC236}">
                      <a16:creationId xmlns:a16="http://schemas.microsoft.com/office/drawing/2014/main" id="{E72F8AF9-45C5-C42F-D934-AD9F5AA4208F}"/>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8467134" flipV="1">
                  <a:off x="1209675" y="121603"/>
                  <a:ext cx="487045" cy="243840"/>
                </a:xfrm>
                <a:prstGeom prst="rect">
                  <a:avLst/>
                </a:prstGeom>
              </p:spPr>
            </p:pic>
            <p:sp>
              <p:nvSpPr>
                <p:cNvPr id="12" name="Text Box 1">
                  <a:extLst>
                    <a:ext uri="{FF2B5EF4-FFF2-40B4-BE49-F238E27FC236}">
                      <a16:creationId xmlns:a16="http://schemas.microsoft.com/office/drawing/2014/main" id="{70C34A39-679B-0AE6-DFE2-5DB5EB108A34}"/>
                    </a:ext>
                  </a:extLst>
                </p:cNvPr>
                <p:cNvSpPr txBox="1"/>
                <p:nvPr/>
              </p:nvSpPr>
              <p:spPr>
                <a:xfrm>
                  <a:off x="0" y="410528"/>
                  <a:ext cx="2075180" cy="293427"/>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IN" sz="1100" b="1" kern="100">
                      <a:ln>
                        <a:noFill/>
                      </a:ln>
                      <a:solidFill>
                        <a:srgbClr val="000000"/>
                      </a:solidFill>
                      <a:effectLst>
                        <a:outerShdw blurRad="38100" dist="19050" dir="2700000" algn="tl">
                          <a:schemeClr val="dk1">
                            <a:alpha val="40000"/>
                          </a:schemeClr>
                        </a:outerShdw>
                      </a:effectLst>
                      <a:highlight>
                        <a:srgbClr val="FFFF00"/>
                      </a:highlight>
                      <a:latin typeface="Baloo Bhai 2" panose="03080502040302020200" pitchFamily="66" charset="0"/>
                      <a:ea typeface="Calibri" panose="020F0502020204030204" pitchFamily="34" charset="0"/>
                      <a:cs typeface="Baloo Bhai 2" panose="03080502040302020200" pitchFamily="66" charset="0"/>
                    </a:rPr>
                    <a:t>DSC</a:t>
                  </a:r>
                  <a:r>
                    <a:rPr lang="gu-IN" sz="1100" b="1" kern="100">
                      <a:ln>
                        <a:noFill/>
                      </a:ln>
                      <a:solidFill>
                        <a:srgbClr val="000000"/>
                      </a:solidFill>
                      <a:effectLst>
                        <a:outerShdw blurRad="38100" dist="19050" dir="2700000" algn="tl">
                          <a:schemeClr val="dk1">
                            <a:alpha val="40000"/>
                          </a:schemeClr>
                        </a:outerShdw>
                      </a:effectLst>
                      <a:highlight>
                        <a:srgbClr val="FFFF00"/>
                      </a:highlight>
                      <a:latin typeface="Baloo Bhai 2" panose="03080502040302020200" pitchFamily="66" charset="0"/>
                      <a:ea typeface="Calibri" panose="020F0502020204030204" pitchFamily="34" charset="0"/>
                      <a:cs typeface="Baloo Bhai 2" panose="03080502040302020200" pitchFamily="66" charset="0"/>
                    </a:rPr>
                    <a:t>ને એક્ટીવ કરવા અહિયાં કિલક કરવું.</a:t>
                  </a:r>
                  <a:endParaRPr lang="en-IN" sz="1600" b="1" kern="100">
                    <a:effectLst/>
                    <a:latin typeface="Baloo Bhai 2" panose="03080502040302020200" pitchFamily="66" charset="0"/>
                    <a:ea typeface="Calibri" panose="020F0502020204030204" pitchFamily="34" charset="0"/>
                    <a:cs typeface="Baloo Bhai 2" panose="03080502040302020200" pitchFamily="66" charset="0"/>
                  </a:endParaRPr>
                </a:p>
              </p:txBody>
            </p:sp>
          </p:grpSp>
        </p:grpSp>
        <p:pic>
          <p:nvPicPr>
            <p:cNvPr id="6" name="Picture 5">
              <a:extLst>
                <a:ext uri="{FF2B5EF4-FFF2-40B4-BE49-F238E27FC236}">
                  <a16:creationId xmlns:a16="http://schemas.microsoft.com/office/drawing/2014/main" id="{8B4A0C13-F729-BE01-6048-73D7362A121C}"/>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rot="7758360">
              <a:off x="4552505" y="958735"/>
              <a:ext cx="855345" cy="1282700"/>
            </a:xfrm>
            <a:prstGeom prst="rect">
              <a:avLst/>
            </a:prstGeom>
          </p:spPr>
        </p:pic>
        <p:pic>
          <p:nvPicPr>
            <p:cNvPr id="7" name="Picture 6">
              <a:extLst>
                <a:ext uri="{FF2B5EF4-FFF2-40B4-BE49-F238E27FC236}">
                  <a16:creationId xmlns:a16="http://schemas.microsoft.com/office/drawing/2014/main" id="{72283497-190C-7F0A-ABF1-7AF64530D72E}"/>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822863" y="0"/>
              <a:ext cx="887730" cy="704215"/>
            </a:xfrm>
            <a:prstGeom prst="rect">
              <a:avLst/>
            </a:prstGeom>
          </p:spPr>
        </p:pic>
        <p:pic>
          <p:nvPicPr>
            <p:cNvPr id="8" name="Picture 7">
              <a:extLst>
                <a:ext uri="{FF2B5EF4-FFF2-40B4-BE49-F238E27FC236}">
                  <a16:creationId xmlns:a16="http://schemas.microsoft.com/office/drawing/2014/main" id="{A89F4164-54D4-7F48-BAAC-0A10E228D795}"/>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791694" y="433449"/>
              <a:ext cx="887730" cy="704215"/>
            </a:xfrm>
            <a:prstGeom prst="rect">
              <a:avLst/>
            </a:prstGeom>
          </p:spPr>
        </p:pic>
      </p:grpSp>
      <p:grpSp>
        <p:nvGrpSpPr>
          <p:cNvPr id="18" name="Group 17">
            <a:extLst>
              <a:ext uri="{FF2B5EF4-FFF2-40B4-BE49-F238E27FC236}">
                <a16:creationId xmlns:a16="http://schemas.microsoft.com/office/drawing/2014/main" id="{A45B3480-B67E-C2DF-4B23-3495108B5EAF}"/>
              </a:ext>
            </a:extLst>
          </p:cNvPr>
          <p:cNvGrpSpPr/>
          <p:nvPr/>
        </p:nvGrpSpPr>
        <p:grpSpPr>
          <a:xfrm>
            <a:off x="920200" y="4949264"/>
            <a:ext cx="6734810" cy="1828506"/>
            <a:chOff x="0" y="0"/>
            <a:chExt cx="5731510" cy="1505585"/>
          </a:xfrm>
        </p:grpSpPr>
        <p:pic>
          <p:nvPicPr>
            <p:cNvPr id="19" name="Picture 18">
              <a:extLst>
                <a:ext uri="{FF2B5EF4-FFF2-40B4-BE49-F238E27FC236}">
                  <a16:creationId xmlns:a16="http://schemas.microsoft.com/office/drawing/2014/main" id="{8750005F-EB98-5F2D-C46E-D66683E5FE0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5731510" cy="1505585"/>
            </a:xfrm>
            <a:prstGeom prst="rect">
              <a:avLst/>
            </a:prstGeom>
            <a:ln>
              <a:solidFill>
                <a:srgbClr val="002060"/>
              </a:solidFill>
            </a:ln>
          </p:spPr>
        </p:pic>
        <p:sp>
          <p:nvSpPr>
            <p:cNvPr id="20" name="Text Box 1">
              <a:extLst>
                <a:ext uri="{FF2B5EF4-FFF2-40B4-BE49-F238E27FC236}">
                  <a16:creationId xmlns:a16="http://schemas.microsoft.com/office/drawing/2014/main" id="{0F2AE28E-08F1-639E-70F7-9AD682BE28F1}"/>
                </a:ext>
              </a:extLst>
            </p:cNvPr>
            <p:cNvSpPr txBox="1"/>
            <p:nvPr/>
          </p:nvSpPr>
          <p:spPr>
            <a:xfrm>
              <a:off x="1790700" y="1130300"/>
              <a:ext cx="3940810" cy="293427"/>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gu-IN" sz="1050" b="1" kern="100">
                  <a:ln>
                    <a:noFill/>
                  </a:ln>
                  <a:solidFill>
                    <a:srgbClr val="000000"/>
                  </a:solidFill>
                  <a:effectLst>
                    <a:outerShdw blurRad="38100" dist="19050" dir="2700000" algn="tl">
                      <a:schemeClr val="dk1">
                        <a:alpha val="40000"/>
                      </a:schemeClr>
                    </a:outerShdw>
                  </a:effectLst>
                  <a:highlight>
                    <a:srgbClr val="FFFF00"/>
                  </a:highlight>
                  <a:latin typeface="Baloo Bhai 2" panose="03080502040302020200" pitchFamily="66" charset="0"/>
                  <a:ea typeface="Calibri" panose="020F0502020204030204" pitchFamily="34" charset="0"/>
                  <a:cs typeface="Baloo Bhai 2" panose="03080502040302020200" pitchFamily="66" charset="0"/>
                </a:rPr>
                <a:t>આપની </a:t>
              </a:r>
              <a:r>
                <a:rPr lang="en-IN" sz="1050" b="1" kern="100">
                  <a:ln>
                    <a:noFill/>
                  </a:ln>
                  <a:solidFill>
                    <a:srgbClr val="000000"/>
                  </a:solidFill>
                  <a:effectLst>
                    <a:outerShdw blurRad="38100" dist="19050" dir="2700000" algn="tl">
                      <a:schemeClr val="dk1">
                        <a:alpha val="40000"/>
                      </a:schemeClr>
                    </a:outerShdw>
                  </a:effectLst>
                  <a:highlight>
                    <a:srgbClr val="FFFF00"/>
                  </a:highlight>
                  <a:latin typeface="Baloo Bhai 2" panose="03080502040302020200" pitchFamily="66" charset="0"/>
                  <a:ea typeface="Calibri" panose="020F0502020204030204" pitchFamily="34" charset="0"/>
                  <a:cs typeface="Baloo Bhai 2" panose="03080502040302020200" pitchFamily="66" charset="0"/>
                </a:rPr>
                <a:t>DSC</a:t>
              </a:r>
              <a:r>
                <a:rPr lang="gu-IN" sz="1050" b="1" kern="100">
                  <a:ln>
                    <a:noFill/>
                  </a:ln>
                  <a:solidFill>
                    <a:srgbClr val="000000"/>
                  </a:solidFill>
                  <a:effectLst>
                    <a:outerShdw blurRad="38100" dist="19050" dir="2700000" algn="tl">
                      <a:schemeClr val="dk1">
                        <a:alpha val="40000"/>
                      </a:schemeClr>
                    </a:outerShdw>
                  </a:effectLst>
                  <a:highlight>
                    <a:srgbClr val="FFFF00"/>
                  </a:highlight>
                  <a:latin typeface="Baloo Bhai 2" panose="03080502040302020200" pitchFamily="66" charset="0"/>
                  <a:ea typeface="Calibri" panose="020F0502020204030204" pitchFamily="34" charset="0"/>
                  <a:cs typeface="Baloo Bhai 2" panose="03080502040302020200" pitchFamily="66" charset="0"/>
                </a:rPr>
                <a:t> </a:t>
              </a:r>
              <a:r>
                <a:rPr lang="en-IN" sz="1050" b="1" kern="100">
                  <a:ln>
                    <a:noFill/>
                  </a:ln>
                  <a:solidFill>
                    <a:srgbClr val="000000"/>
                  </a:solidFill>
                  <a:effectLst>
                    <a:outerShdw blurRad="38100" dist="19050" dir="2700000" algn="tl">
                      <a:schemeClr val="dk1">
                        <a:alpha val="40000"/>
                      </a:schemeClr>
                    </a:outerShdw>
                  </a:effectLst>
                  <a:highlight>
                    <a:srgbClr val="FFFF00"/>
                  </a:highlight>
                  <a:latin typeface="Baloo Bhai 2" panose="03080502040302020200" pitchFamily="66" charset="0"/>
                  <a:ea typeface="Calibri" panose="020F0502020204030204" pitchFamily="34" charset="0"/>
                  <a:cs typeface="Baloo Bhai 2" panose="03080502040302020200" pitchFamily="66" charset="0"/>
                </a:rPr>
                <a:t>ICICI</a:t>
              </a:r>
              <a:r>
                <a:rPr lang="gu-IN" sz="1050" b="1" kern="100">
                  <a:ln>
                    <a:noFill/>
                  </a:ln>
                  <a:solidFill>
                    <a:srgbClr val="000000"/>
                  </a:solidFill>
                  <a:effectLst>
                    <a:outerShdw blurRad="38100" dist="19050" dir="2700000" algn="tl">
                      <a:schemeClr val="dk1">
                        <a:alpha val="40000"/>
                      </a:schemeClr>
                    </a:outerShdw>
                  </a:effectLst>
                  <a:highlight>
                    <a:srgbClr val="FFFF00"/>
                  </a:highlight>
                  <a:latin typeface="Baloo Bhai 2" panose="03080502040302020200" pitchFamily="66" charset="0"/>
                  <a:ea typeface="Calibri" panose="020F0502020204030204" pitchFamily="34" charset="0"/>
                  <a:cs typeface="Baloo Bhai 2" panose="03080502040302020200" pitchFamily="66" charset="0"/>
                </a:rPr>
                <a:t> બેંક દ્વારા 48 કલાકમાં સફળતાપૂર્વક એક્ટીવ કરવામાં આવશે</a:t>
              </a:r>
              <a:r>
                <a:rPr lang="gu-IN" sz="1050" b="1" kern="100">
                  <a:ln>
                    <a:noFill/>
                  </a:ln>
                  <a:solidFill>
                    <a:srgbClr val="000000"/>
                  </a:solidFill>
                  <a:effectLst>
                    <a:outerShdw blurRad="38100" dist="19050" dir="2700000" algn="tl">
                      <a:schemeClr val="dk1">
                        <a:alpha val="40000"/>
                      </a:schemeClr>
                    </a:outerShdw>
                  </a:effectLst>
                  <a:latin typeface="Baloo Bhai 2" panose="03080502040302020200" pitchFamily="66" charset="0"/>
                  <a:ea typeface="Calibri" panose="020F0502020204030204" pitchFamily="34" charset="0"/>
                  <a:cs typeface="Baloo Bhai 2" panose="03080502040302020200" pitchFamily="66" charset="0"/>
                </a:rPr>
                <a:t>.</a:t>
              </a:r>
              <a:endParaRPr lang="en-IN" sz="1400" b="1" kern="100">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21" name="Picture 20">
              <a:extLst>
                <a:ext uri="{FF2B5EF4-FFF2-40B4-BE49-F238E27FC236}">
                  <a16:creationId xmlns:a16="http://schemas.microsoft.com/office/drawing/2014/main" id="{484E81DC-7902-1BD0-DDE9-0290EC490AD8}"/>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8467134" flipV="1">
              <a:off x="4938713" y="877252"/>
              <a:ext cx="487045" cy="243840"/>
            </a:xfrm>
            <a:prstGeom prst="rect">
              <a:avLst/>
            </a:prstGeom>
            <a:ln>
              <a:noFill/>
            </a:ln>
          </p:spPr>
        </p:pic>
        <p:grpSp>
          <p:nvGrpSpPr>
            <p:cNvPr id="22" name="Group 21">
              <a:extLst>
                <a:ext uri="{FF2B5EF4-FFF2-40B4-BE49-F238E27FC236}">
                  <a16:creationId xmlns:a16="http://schemas.microsoft.com/office/drawing/2014/main" id="{4BF69313-0DA1-F0BD-BBCE-1C511E1E8D2C}"/>
                </a:ext>
              </a:extLst>
            </p:cNvPr>
            <p:cNvGrpSpPr/>
            <p:nvPr/>
          </p:nvGrpSpPr>
          <p:grpSpPr>
            <a:xfrm>
              <a:off x="965200" y="762000"/>
              <a:ext cx="1869063" cy="90435"/>
              <a:chOff x="0" y="0"/>
              <a:chExt cx="1869063" cy="90435"/>
            </a:xfrm>
          </p:grpSpPr>
          <p:sp>
            <p:nvSpPr>
              <p:cNvPr id="23" name="Rectangle 22">
                <a:extLst>
                  <a:ext uri="{FF2B5EF4-FFF2-40B4-BE49-F238E27FC236}">
                    <a16:creationId xmlns:a16="http://schemas.microsoft.com/office/drawing/2014/main" id="{D101767B-3308-A9BA-F2C4-7A08F4130641}"/>
                  </a:ext>
                </a:extLst>
              </p:cNvPr>
              <p:cNvSpPr/>
              <p:nvPr/>
            </p:nvSpPr>
            <p:spPr>
              <a:xfrm>
                <a:off x="1492250" y="0"/>
                <a:ext cx="376813" cy="90435"/>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sz="2400" b="1">
                  <a:latin typeface="Baloo Bhai 2" panose="03080502040302020200" pitchFamily="66" charset="0"/>
                  <a:cs typeface="Baloo Bhai 2" panose="03080502040302020200" pitchFamily="66" charset="0"/>
                </a:endParaRPr>
              </a:p>
            </p:txBody>
          </p:sp>
          <p:sp>
            <p:nvSpPr>
              <p:cNvPr id="24" name="Rectangle 23">
                <a:extLst>
                  <a:ext uri="{FF2B5EF4-FFF2-40B4-BE49-F238E27FC236}">
                    <a16:creationId xmlns:a16="http://schemas.microsoft.com/office/drawing/2014/main" id="{EACA6A71-30E6-AF30-BA0D-8865FBC6945C}"/>
                  </a:ext>
                </a:extLst>
              </p:cNvPr>
              <p:cNvSpPr/>
              <p:nvPr/>
            </p:nvSpPr>
            <p:spPr>
              <a:xfrm>
                <a:off x="0" y="6350"/>
                <a:ext cx="477297" cy="75363"/>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sz="2400" b="1">
                  <a:latin typeface="Baloo Bhai 2" panose="03080502040302020200" pitchFamily="66" charset="0"/>
                  <a:cs typeface="Baloo Bhai 2" panose="03080502040302020200" pitchFamily="66" charset="0"/>
                </a:endParaRPr>
              </a:p>
            </p:txBody>
          </p:sp>
        </p:grpSp>
      </p:grpSp>
      <p:sp>
        <p:nvSpPr>
          <p:cNvPr id="25" name="Text Box 3">
            <a:extLst>
              <a:ext uri="{FF2B5EF4-FFF2-40B4-BE49-F238E27FC236}">
                <a16:creationId xmlns:a16="http://schemas.microsoft.com/office/drawing/2014/main" id="{7D96ABFD-0F0F-8C89-1921-38019D4D2C74}"/>
              </a:ext>
            </a:extLst>
          </p:cNvPr>
          <p:cNvSpPr txBox="1">
            <a:spLocks noChangeArrowheads="1"/>
          </p:cNvSpPr>
          <p:nvPr/>
        </p:nvSpPr>
        <p:spPr bwMode="auto">
          <a:xfrm>
            <a:off x="8049028" y="820382"/>
            <a:ext cx="4062965" cy="5494003"/>
          </a:xfrm>
          <a:prstGeom prst="rect">
            <a:avLst/>
          </a:prstGeom>
          <a:solidFill>
            <a:schemeClr val="accent1">
              <a:lumMod val="40000"/>
              <a:lumOff val="60000"/>
            </a:schemeClr>
          </a:solidFill>
          <a:ln w="9525">
            <a:solidFill>
              <a:srgbClr val="002060"/>
            </a:solidFill>
            <a:miter lim="800000"/>
            <a:headEnd/>
            <a:tailEnd/>
          </a:ln>
        </p:spPr>
        <p:txBody>
          <a:bodyPr rot="0" vert="horz" wrap="square" lIns="91440" tIns="45720" rIns="91440" bIns="45720" anchor="t" anchorCtr="0" upright="1">
            <a:noAutofit/>
          </a:bodyPr>
          <a:lstStyle/>
          <a:p>
            <a:pPr algn="just"/>
            <a:r>
              <a:rPr lang="gu-IN" b="1" u="sng" dirty="0">
                <a:solidFill>
                  <a:srgbClr val="002060"/>
                </a:solidFill>
                <a:latin typeface="Baloo Bhai 2" panose="03080502040302020200" pitchFamily="66" charset="0"/>
                <a:ea typeface="Calibri" panose="020F0502020204030204" pitchFamily="34" charset="0"/>
                <a:cs typeface="Baloo Bhai 2" panose="03080502040302020200" pitchFamily="66" charset="0"/>
              </a:rPr>
              <a:t>Final</a:t>
            </a:r>
            <a:r>
              <a:rPr lang="en-US" b="1" u="sng"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t>
            </a:r>
            <a:r>
              <a:rPr lang="en-US" b="1" u="sng"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Approval &amp; Activation</a:t>
            </a:r>
            <a:r>
              <a:rPr lang="en-US" sz="14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a:t>
            </a:r>
            <a:endParaRPr lang="gu-IN" sz="14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algn="just"/>
            <a:endParaRPr lang="gu-IN" sz="1400" dirty="0">
              <a:effectLst/>
              <a:latin typeface="Baloo Bhai 2" panose="03080502040302020200" pitchFamily="66" charset="0"/>
              <a:ea typeface="Calibri" panose="020F0502020204030204" pitchFamily="34" charset="0"/>
              <a:cs typeface="Baloo Bhai 2" panose="03080502040302020200" pitchFamily="66" charset="0"/>
            </a:endParaRPr>
          </a:p>
          <a:p>
            <a:pPr algn="just"/>
            <a:r>
              <a:rPr lang="gu-IN" sz="1400" b="1" dirty="0">
                <a:latin typeface="Baloo Bhai 2" panose="03080502040302020200" pitchFamily="66" charset="0"/>
                <a:ea typeface="Calibri" panose="020F0502020204030204" pitchFamily="34" charset="0"/>
                <a:cs typeface="Baloo Bhai 2" panose="03080502040302020200" pitchFamily="66" charset="0"/>
              </a:rPr>
              <a:t>Signatury Level 1-2</a:t>
            </a:r>
            <a:r>
              <a:rPr lang="gu-IN" sz="1400" dirty="0">
                <a:latin typeface="Baloo Bhai 2" panose="03080502040302020200" pitchFamily="66" charset="0"/>
                <a:ea typeface="Calibri" panose="020F0502020204030204" pitchFamily="34" charset="0"/>
                <a:cs typeface="Baloo Bhai 2" panose="03080502040302020200" pitchFamily="66" charset="0"/>
              </a:rPr>
              <a:t> બંને ની માહિતી અપડેટ કર્યા બાદ જેતે  </a:t>
            </a:r>
            <a:r>
              <a:rPr lang="gu-IN" sz="1400" b="1" dirty="0">
                <a:latin typeface="Baloo Bhai 2" panose="03080502040302020200" pitchFamily="66" charset="0"/>
                <a:ea typeface="Calibri" panose="020F0502020204030204" pitchFamily="34" charset="0"/>
                <a:cs typeface="Baloo Bhai 2" panose="03080502040302020200" pitchFamily="66" charset="0"/>
              </a:rPr>
              <a:t>AGENCY</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DA</a:t>
            </a:r>
            <a:r>
              <a:rPr lang="en-IN" sz="1400" dirty="0">
                <a:effectLst/>
                <a:latin typeface="Baloo Bhai 2" panose="03080502040302020200" pitchFamily="66" charset="0"/>
                <a:ea typeface="Calibri" panose="020F0502020204030204" pitchFamily="34" charset="0"/>
                <a:cs typeface="Baloo Bhai 2" panose="03080502040302020200" pitchFamily="66" charset="0"/>
              </a:rPr>
              <a:t> – </a:t>
            </a:r>
            <a:r>
              <a:rPr lang="gu-IN" sz="1400" dirty="0">
                <a:effectLst/>
                <a:latin typeface="Baloo Bhai 2" panose="03080502040302020200" pitchFamily="66" charset="0"/>
                <a:ea typeface="Calibri" panose="020F0502020204030204" pitchFamily="34" charset="0"/>
                <a:cs typeface="Baloo Bhai 2" panose="03080502040302020200" pitchFamily="66" charset="0"/>
              </a:rPr>
              <a:t>યુઝર આઈડી ની અંદર </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DSC </a:t>
            </a:r>
            <a:r>
              <a:rPr lang="gu-IN" sz="1400" dirty="0">
                <a:effectLst/>
                <a:latin typeface="Baloo Bhai 2" panose="03080502040302020200" pitchFamily="66" charset="0"/>
                <a:ea typeface="Calibri" panose="020F0502020204030204" pitchFamily="34" charset="0"/>
                <a:cs typeface="Baloo Bhai 2" panose="03080502040302020200" pitchFamily="66" charset="0"/>
              </a:rPr>
              <a:t>ને </a:t>
            </a:r>
            <a:r>
              <a:rPr lang="gu-IN" sz="1400" b="1" dirty="0">
                <a:latin typeface="Baloo Bhai 2" panose="03080502040302020200" pitchFamily="66" charset="0"/>
                <a:ea typeface="Calibri" panose="020F0502020204030204" pitchFamily="34" charset="0"/>
                <a:cs typeface="Baloo Bhai 2" panose="03080502040302020200" pitchFamily="66" charset="0"/>
              </a:rPr>
              <a:t>Final</a:t>
            </a:r>
            <a:r>
              <a:rPr lang="en-US" sz="1400" b="1" dirty="0">
                <a:latin typeface="Baloo Bhai 2" panose="03080502040302020200" pitchFamily="66" charset="0"/>
                <a:ea typeface="Calibri" panose="020F0502020204030204" pitchFamily="34" charset="0"/>
                <a:cs typeface="Baloo Bhai 2" panose="03080502040302020200" pitchFamily="66" charset="0"/>
              </a:rPr>
              <a:t> </a:t>
            </a:r>
            <a:r>
              <a:rPr lang="en-US" sz="1400" b="1" dirty="0">
                <a:effectLst/>
                <a:latin typeface="Baloo Bhai 2" panose="03080502040302020200" pitchFamily="66" charset="0"/>
                <a:ea typeface="Calibri" panose="020F0502020204030204" pitchFamily="34" charset="0"/>
                <a:cs typeface="Baloo Bhai 2" panose="03080502040302020200" pitchFamily="66" charset="0"/>
              </a:rPr>
              <a:t>Approval &amp; Activation </a:t>
            </a:r>
            <a:r>
              <a:rPr lang="gu-IN" sz="1400" dirty="0">
                <a:effectLst/>
                <a:latin typeface="Baloo Bhai 2" panose="03080502040302020200" pitchFamily="66" charset="0"/>
                <a:ea typeface="Calibri" panose="020F0502020204030204" pitchFamily="34" charset="0"/>
                <a:cs typeface="Baloo Bhai 2" panose="03080502040302020200" pitchFamily="66" charset="0"/>
              </a:rPr>
              <a:t>કરવાની પ્રકિયા માટે અહી </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સ્ક્રીન-1</a:t>
            </a:r>
            <a:r>
              <a:rPr lang="gu-IN" sz="1400" dirty="0">
                <a:effectLst/>
                <a:latin typeface="Baloo Bhai 2" panose="03080502040302020200" pitchFamily="66" charset="0"/>
                <a:ea typeface="Calibri" panose="020F0502020204030204" pitchFamily="34" charset="0"/>
                <a:cs typeface="Baloo Bhai 2" panose="03080502040302020200" pitchFamily="66" charset="0"/>
              </a:rPr>
              <a:t> મુજબ</a:t>
            </a:r>
          </a:p>
          <a:p>
            <a:pPr algn="just"/>
            <a:r>
              <a:rPr lang="gu-IN" sz="1400" dirty="0">
                <a:effectLst/>
                <a:latin typeface="Baloo Bhai 2" panose="03080502040302020200" pitchFamily="66" charset="0"/>
                <a:ea typeface="Calibri" panose="020F0502020204030204" pitchFamily="34" charset="0"/>
                <a:cs typeface="Baloo Bhai 2" panose="03080502040302020200" pitchFamily="66" charset="0"/>
              </a:rPr>
              <a:t> </a:t>
            </a:r>
          </a:p>
          <a:p>
            <a:pPr marL="342900" indent="-342900" algn="just">
              <a:buAutoNum type="arabicParenBoth"/>
            </a:pPr>
            <a:r>
              <a:rPr lang="gu-IN" sz="1400" b="1" dirty="0">
                <a:effectLst/>
                <a:latin typeface="Baloo Bhai 2" panose="03080502040302020200" pitchFamily="66" charset="0"/>
                <a:ea typeface="Calibri" panose="020F0502020204030204" pitchFamily="34" charset="0"/>
                <a:cs typeface="Baloo Bhai 2" panose="03080502040302020200" pitchFamily="66" charset="0"/>
              </a:rPr>
              <a:t>સૌપ્રથમ </a:t>
            </a:r>
            <a:r>
              <a:rPr lang="gu-IN" sz="1400" b="1" dirty="0">
                <a:latin typeface="Baloo Bhai 2" panose="03080502040302020200" pitchFamily="66" charset="0"/>
                <a:ea typeface="Calibri" panose="020F0502020204030204" pitchFamily="34" charset="0"/>
                <a:cs typeface="Baloo Bhai 2" panose="03080502040302020200" pitchFamily="66" charset="0"/>
              </a:rPr>
              <a:t>પ્રોમીનેન્ટ સભ્યના DA – યુઝર આઈડીમાં લોગીન કરી DSC ને Active કરવી પછી </a:t>
            </a:r>
          </a:p>
          <a:p>
            <a:pPr marL="342900" indent="-342900" algn="just">
              <a:buAutoNum type="arabicParenBoth"/>
            </a:pPr>
            <a:r>
              <a:rPr lang="gu-IN" sz="1400" b="1" dirty="0">
                <a:latin typeface="Baloo Bhai 2" panose="03080502040302020200" pitchFamily="66" charset="0"/>
                <a:ea typeface="Calibri" panose="020F0502020204030204" pitchFamily="34" charset="0"/>
                <a:cs typeface="Baloo Bhai 2" panose="03080502040302020200" pitchFamily="66" charset="0"/>
              </a:rPr>
              <a:t>આચાર્યશ્રી ના DA – યુઝર આઈડીમાં લોગીન કરી DSCને Active કરવી </a:t>
            </a:r>
          </a:p>
          <a:p>
            <a:pPr marL="342900" indent="-342900" algn="just">
              <a:buAutoNum type="arabicParenBoth"/>
            </a:pPr>
            <a:r>
              <a:rPr lang="gu-IN" sz="1400" b="1" dirty="0">
                <a:effectLst/>
                <a:latin typeface="Baloo Bhai 2" panose="03080502040302020200" pitchFamily="66" charset="0"/>
                <a:ea typeface="Calibri" panose="020F0502020204030204" pitchFamily="34" charset="0"/>
                <a:cs typeface="Baloo Bhai 2" panose="03080502040302020200" pitchFamily="66" charset="0"/>
              </a:rPr>
              <a:t>બેન્ન વ્યકિતની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DSC</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Key</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નો ઉપયોગ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one</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by</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one</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કરવો એક સાથે બંને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DSC</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ને કોમ્પુટર સીસ્ટમમાં રાખવી નહિ.જે વ્યક્તિની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DSC</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Active</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કરવાની હોઈ (</a:t>
            </a:r>
            <a:r>
              <a:rPr lang="gu-IN" sz="1400" b="1" dirty="0">
                <a:latin typeface="Baloo Bhai 2" panose="03080502040302020200" pitchFamily="66" charset="0"/>
                <a:ea typeface="Calibri" panose="020F0502020204030204" pitchFamily="34" charset="0"/>
                <a:cs typeface="Baloo Bhai 2" panose="03080502040302020200" pitchFamily="66" charset="0"/>
              </a:rPr>
              <a:t>પ્રોમીનેન્ટ સભ્ય</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કે આચાર્યશ્રી) તે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DSC</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Key</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CPU</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ના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USB</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પોર્ટમાં લગાવવાની રહેશે. </a:t>
            </a:r>
            <a:r>
              <a:rPr lang="gu-IN" sz="1400" b="1" dirty="0">
                <a:latin typeface="Baloo Bhai 2" panose="03080502040302020200" pitchFamily="66" charset="0"/>
                <a:ea typeface="Calibri" panose="020F0502020204030204" pitchFamily="34" charset="0"/>
                <a:cs typeface="Baloo Bhai 2" panose="03080502040302020200" pitchFamily="66" charset="0"/>
              </a:rPr>
              <a:t>ત્યારબાદ નીચે દર્શાવેલ સ્ક્રીન -2 મુજબ પ્રોસેસ કરવાની રહેશે.</a:t>
            </a:r>
          </a:p>
          <a:p>
            <a:pPr marL="342900" indent="-342900" algn="just">
              <a:buAutoNum type="arabicParenBoth"/>
            </a:pPr>
            <a:r>
              <a:rPr lang="gu-IN" sz="1400" b="1" dirty="0">
                <a:solidFill>
                  <a:schemeClr val="accent2">
                    <a:lumMod val="50000"/>
                  </a:schemeClr>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સ્ક્રીન-૨ મુજબ Sign Enrolment file પર ક્લિક કરતા અગાઉ DSC Enrolment સમયે થયેલ તમામ પ્રોસેસ થશે . જેમાં Don’t Block , Run, અને ત્યારબાદ DSC નો પાસવર્ડ નાખવાનો (Enter) કરવાનો આવશે.</a:t>
            </a:r>
          </a:p>
          <a:p>
            <a:pPr marL="342900" indent="-342900" algn="just">
              <a:buAutoNum type="arabicParenBoth"/>
            </a:pPr>
            <a:r>
              <a:rPr lang="gu-IN" sz="1400" b="1" dirty="0">
                <a:latin typeface="Baloo Bhai 2" panose="03080502040302020200" pitchFamily="66" charset="0"/>
                <a:ea typeface="Calibri" panose="020F0502020204030204" pitchFamily="34" charset="0"/>
                <a:cs typeface="Baloo Bhai 2" panose="03080502040302020200" pitchFamily="66" charset="0"/>
              </a:rPr>
              <a:t>આ તમામ પ્રોસેસ પૂર્ણ થતા તમારી DSC Sign બેંકની અંદર અપ્રુવલ માટે જશે જ્યાં બેંક દ્વારા અપૃવ થયા બાદ આપ DSC ના ઉપયોગ થી ચૂકવણા (payment) કરી શકશો</a:t>
            </a:r>
            <a:r>
              <a:rPr lang="gu-IN" sz="1400" dirty="0">
                <a:latin typeface="Baloo Bhai 2" panose="03080502040302020200" pitchFamily="66" charset="0"/>
                <a:ea typeface="Calibri" panose="020F0502020204030204" pitchFamily="34" charset="0"/>
                <a:cs typeface="Baloo Bhai 2" panose="03080502040302020200" pitchFamily="66" charset="0"/>
              </a:rPr>
              <a:t>.</a:t>
            </a:r>
          </a:p>
          <a:p>
            <a:pPr marL="342900" indent="-342900" algn="just">
              <a:buAutoNum type="arabicParenBoth"/>
            </a:pPr>
            <a:endParaRPr lang="en-IN" sz="1000" b="1" kern="100" dirty="0">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7" name="TextBox 26">
            <a:extLst>
              <a:ext uri="{FF2B5EF4-FFF2-40B4-BE49-F238E27FC236}">
                <a16:creationId xmlns:a16="http://schemas.microsoft.com/office/drawing/2014/main" id="{D5A90894-7875-C876-B4A6-5AFFBC0B369A}"/>
              </a:ext>
            </a:extLst>
          </p:cNvPr>
          <p:cNvSpPr txBox="1"/>
          <p:nvPr/>
        </p:nvSpPr>
        <p:spPr>
          <a:xfrm>
            <a:off x="6715152" y="2143862"/>
            <a:ext cx="127296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creen </a:t>
            </a: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1</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8" name="TextBox 27">
            <a:extLst>
              <a:ext uri="{FF2B5EF4-FFF2-40B4-BE49-F238E27FC236}">
                <a16:creationId xmlns:a16="http://schemas.microsoft.com/office/drawing/2014/main" id="{2955DAB3-851B-9018-437A-9AB891038DB1}"/>
              </a:ext>
            </a:extLst>
          </p:cNvPr>
          <p:cNvSpPr txBox="1"/>
          <p:nvPr/>
        </p:nvSpPr>
        <p:spPr>
          <a:xfrm>
            <a:off x="2917348" y="4437526"/>
            <a:ext cx="1272961" cy="475615"/>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creen </a:t>
            </a: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2</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4557939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657F84-34E4-06A0-C98F-47983984CB34}"/>
              </a:ext>
            </a:extLst>
          </p:cNvPr>
          <p:cNvSpPr txBox="1"/>
          <p:nvPr/>
        </p:nvSpPr>
        <p:spPr>
          <a:xfrm>
            <a:off x="2552896" y="191746"/>
            <a:ext cx="7086207" cy="769441"/>
          </a:xfrm>
          <a:prstGeom prst="rect">
            <a:avLst/>
          </a:prstGeom>
          <a:solidFill>
            <a:schemeClr val="accent2">
              <a:lumMod val="40000"/>
              <a:lumOff val="60000"/>
            </a:schemeClr>
          </a:solidFill>
          <a:ln w="19050">
            <a:solidFill>
              <a:srgbClr val="002060"/>
            </a:solidFill>
          </a:ln>
        </p:spPr>
        <p:txBody>
          <a:bodyPr wrap="square" rtlCol="0">
            <a:spAutoFit/>
          </a:bodyPr>
          <a:lstStyle/>
          <a:p>
            <a:pPr algn="ctr"/>
            <a:r>
              <a:rPr lang="en-US" sz="2400" b="1" dirty="0">
                <a:solidFill>
                  <a:srgbClr val="7030A0"/>
                </a:solidFill>
                <a:latin typeface="Baloo Bhai 2" panose="03080502040302020200" pitchFamily="66" charset="0"/>
                <a:cs typeface="Baloo Bhai 2" panose="03080502040302020200" pitchFamily="66" charset="0"/>
              </a:rPr>
              <a:t>Chapter-8- Digital Signature Deactivate</a:t>
            </a:r>
            <a:endParaRPr lang="gu-IN" sz="2400" b="1" dirty="0">
              <a:solidFill>
                <a:srgbClr val="7030A0"/>
              </a:solidFill>
              <a:latin typeface="Baloo Bhai 2" panose="03080502040302020200" pitchFamily="66" charset="0"/>
              <a:cs typeface="Baloo Bhai 2" panose="03080502040302020200" pitchFamily="66" charset="0"/>
            </a:endParaRPr>
          </a:p>
          <a:p>
            <a:pPr algn="ctr"/>
            <a:r>
              <a:rPr lang="gu-IN" sz="2000" b="1" dirty="0">
                <a:solidFill>
                  <a:srgbClr val="7030A0"/>
                </a:solidFill>
                <a:latin typeface="Baloo Bhai 2" panose="03080502040302020200" pitchFamily="66" charset="0"/>
                <a:cs typeface="Baloo Bhai 2" panose="03080502040302020200" pitchFamily="66" charset="0"/>
              </a:rPr>
              <a:t>ડીઝીટલ સીગ્નેચર ને ડીએક્ટીવ કરવા માટેની પ્રક્રિયા.</a:t>
            </a:r>
          </a:p>
        </p:txBody>
      </p:sp>
      <p:pic>
        <p:nvPicPr>
          <p:cNvPr id="4" name="Picture 3">
            <a:extLst>
              <a:ext uri="{FF2B5EF4-FFF2-40B4-BE49-F238E27FC236}">
                <a16:creationId xmlns:a16="http://schemas.microsoft.com/office/drawing/2014/main" id="{ABEEB0F9-8B93-E0A8-413C-9E8BF1406458}"/>
              </a:ext>
            </a:extLst>
          </p:cNvPr>
          <p:cNvPicPr>
            <a:picLocks noChangeAspect="1"/>
          </p:cNvPicPr>
          <p:nvPr/>
        </p:nvPicPr>
        <p:blipFill>
          <a:blip r:embed="rId2"/>
          <a:stretch>
            <a:fillRect/>
          </a:stretch>
        </p:blipFill>
        <p:spPr>
          <a:xfrm>
            <a:off x="258452" y="1162047"/>
            <a:ext cx="5943600" cy="1978025"/>
          </a:xfrm>
          <a:prstGeom prst="rect">
            <a:avLst/>
          </a:prstGeom>
          <a:ln w="19050">
            <a:solidFill>
              <a:schemeClr val="tx1"/>
            </a:solidFill>
          </a:ln>
        </p:spPr>
      </p:pic>
      <p:pic>
        <p:nvPicPr>
          <p:cNvPr id="5" name="Picture 4">
            <a:extLst>
              <a:ext uri="{FF2B5EF4-FFF2-40B4-BE49-F238E27FC236}">
                <a16:creationId xmlns:a16="http://schemas.microsoft.com/office/drawing/2014/main" id="{CB4A3CC7-26F3-90B5-1C36-5669797D702A}"/>
              </a:ext>
            </a:extLst>
          </p:cNvPr>
          <p:cNvPicPr>
            <a:picLocks noChangeAspect="1"/>
          </p:cNvPicPr>
          <p:nvPr/>
        </p:nvPicPr>
        <p:blipFill>
          <a:blip r:embed="rId3"/>
          <a:stretch>
            <a:fillRect/>
          </a:stretch>
        </p:blipFill>
        <p:spPr>
          <a:xfrm>
            <a:off x="276912" y="3510019"/>
            <a:ext cx="11638174" cy="1369424"/>
          </a:xfrm>
          <a:prstGeom prst="rect">
            <a:avLst/>
          </a:prstGeom>
          <a:ln w="19050">
            <a:solidFill>
              <a:schemeClr val="tx1"/>
            </a:solidFill>
          </a:ln>
        </p:spPr>
      </p:pic>
      <p:pic>
        <p:nvPicPr>
          <p:cNvPr id="6" name="Picture 5">
            <a:extLst>
              <a:ext uri="{FF2B5EF4-FFF2-40B4-BE49-F238E27FC236}">
                <a16:creationId xmlns:a16="http://schemas.microsoft.com/office/drawing/2014/main" id="{44C8F611-24A2-E9FD-BAA8-6BD9D7677CAA}"/>
              </a:ext>
            </a:extLst>
          </p:cNvPr>
          <p:cNvPicPr>
            <a:picLocks noChangeAspect="1"/>
          </p:cNvPicPr>
          <p:nvPr/>
        </p:nvPicPr>
        <p:blipFill>
          <a:blip r:embed="rId4"/>
          <a:stretch>
            <a:fillRect/>
          </a:stretch>
        </p:blipFill>
        <p:spPr>
          <a:xfrm>
            <a:off x="258452" y="4919984"/>
            <a:ext cx="11638175" cy="1938016"/>
          </a:xfrm>
          <a:prstGeom prst="rect">
            <a:avLst/>
          </a:prstGeom>
          <a:ln w="19050">
            <a:solidFill>
              <a:srgbClr val="002060"/>
            </a:solidFill>
          </a:ln>
        </p:spPr>
      </p:pic>
      <p:sp>
        <p:nvSpPr>
          <p:cNvPr id="7" name="Text Box 3">
            <a:extLst>
              <a:ext uri="{FF2B5EF4-FFF2-40B4-BE49-F238E27FC236}">
                <a16:creationId xmlns:a16="http://schemas.microsoft.com/office/drawing/2014/main" id="{8AACC494-EA4F-0B75-A5AC-7514CC9677F6}"/>
              </a:ext>
            </a:extLst>
          </p:cNvPr>
          <p:cNvSpPr txBox="1">
            <a:spLocks noChangeArrowheads="1"/>
          </p:cNvSpPr>
          <p:nvPr/>
        </p:nvSpPr>
        <p:spPr bwMode="auto">
          <a:xfrm>
            <a:off x="6381946" y="820384"/>
            <a:ext cx="5730047" cy="2686388"/>
          </a:xfrm>
          <a:prstGeom prst="rect">
            <a:avLst/>
          </a:prstGeom>
          <a:solidFill>
            <a:schemeClr val="accent1">
              <a:lumMod val="40000"/>
              <a:lumOff val="60000"/>
            </a:schemeClr>
          </a:solidFill>
          <a:ln w="19050">
            <a:solidFill>
              <a:srgbClr val="002060"/>
            </a:solidFill>
            <a:miter lim="800000"/>
            <a:headEnd/>
            <a:tailEnd/>
          </a:ln>
        </p:spPr>
        <p:txBody>
          <a:bodyPr rot="0" vert="horz" wrap="square" lIns="91440" tIns="45720" rIns="91440" bIns="45720" anchor="t" anchorCtr="0" upright="1">
            <a:noAutofit/>
          </a:bodyPr>
          <a:lstStyle/>
          <a:p>
            <a:pPr algn="just"/>
            <a:r>
              <a:rPr lang="gu-IN" b="1" u="sng" dirty="0">
                <a:solidFill>
                  <a:srgbClr val="002060"/>
                </a:solidFill>
                <a:latin typeface="Baloo Bhai 2" panose="03080502040302020200" pitchFamily="66" charset="0"/>
                <a:ea typeface="Calibri" panose="020F0502020204030204" pitchFamily="34" charset="0"/>
                <a:cs typeface="Baloo Bhai 2" panose="03080502040302020200" pitchFamily="66" charset="0"/>
              </a:rPr>
              <a:t>Digital Signature Deactivate</a:t>
            </a:r>
            <a:endParaRPr lang="gu-IN" sz="14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algn="just"/>
            <a:endParaRPr lang="gu-IN" sz="1400" dirty="0">
              <a:effectLst/>
              <a:latin typeface="Baloo Bhai 2" panose="03080502040302020200" pitchFamily="66" charset="0"/>
              <a:ea typeface="Calibri" panose="020F0502020204030204" pitchFamily="34" charset="0"/>
              <a:cs typeface="Baloo Bhai 2" panose="03080502040302020200" pitchFamily="66" charset="0"/>
            </a:endParaRPr>
          </a:p>
          <a:p>
            <a:pPr algn="just"/>
            <a:r>
              <a:rPr lang="gu-IN" sz="1400" dirty="0">
                <a:latin typeface="Baloo Bhai 2" panose="03080502040302020200" pitchFamily="66" charset="0"/>
                <a:ea typeface="Calibri" panose="020F0502020204030204" pitchFamily="34" charset="0"/>
                <a:cs typeface="Baloo Bhai 2" panose="03080502040302020200" pitchFamily="66" charset="0"/>
              </a:rPr>
              <a:t>જયારે</a:t>
            </a:r>
            <a:r>
              <a:rPr lang="gu-IN" sz="1400" b="1" dirty="0">
                <a:latin typeface="Baloo Bhai 2" panose="03080502040302020200" pitchFamily="66" charset="0"/>
                <a:ea typeface="Calibri" panose="020F0502020204030204" pitchFamily="34" charset="0"/>
                <a:cs typeface="Baloo Bhai 2" panose="03080502040302020200" pitchFamily="66" charset="0"/>
              </a:rPr>
              <a:t> District-BRC-CRC-SMC-KMC-SMDC </a:t>
            </a:r>
            <a:r>
              <a:rPr lang="gu-IN" sz="1400" dirty="0">
                <a:latin typeface="Baloo Bhai 2" panose="03080502040302020200" pitchFamily="66" charset="0"/>
                <a:ea typeface="Calibri" panose="020F0502020204030204" pitchFamily="34" charset="0"/>
                <a:cs typeface="Baloo Bhai 2" panose="03080502040302020200" pitchFamily="66" charset="0"/>
              </a:rPr>
              <a:t>કક્ષાએ કામગીરી કરતા </a:t>
            </a:r>
            <a:r>
              <a:rPr lang="gu-IN" sz="1400" b="1" dirty="0">
                <a:latin typeface="Baloo Bhai 2" panose="03080502040302020200" pitchFamily="66" charset="0"/>
                <a:ea typeface="Calibri" panose="020F0502020204030204" pitchFamily="34" charset="0"/>
                <a:cs typeface="Baloo Bhai 2" panose="03080502040302020200" pitchFamily="66" charset="0"/>
              </a:rPr>
              <a:t>Signatury Level 1-2</a:t>
            </a:r>
            <a:r>
              <a:rPr lang="gu-IN" sz="1400" dirty="0">
                <a:latin typeface="Baloo Bhai 2" panose="03080502040302020200" pitchFamily="66" charset="0"/>
                <a:ea typeface="Calibri" panose="020F0502020204030204" pitchFamily="34" charset="0"/>
                <a:cs typeface="Baloo Bhai 2" panose="03080502040302020200" pitchFamily="66" charset="0"/>
              </a:rPr>
              <a:t> બંને ની અંદર થી કોઈ એક કર્મચારી સ્ટાફ/પ્રોમીનેન્ટ</a:t>
            </a:r>
            <a:r>
              <a:rPr lang="gu-IN" sz="1400" b="1" dirty="0">
                <a:latin typeface="Baloo Bhai 2" panose="03080502040302020200" pitchFamily="66" charset="0"/>
                <a:ea typeface="Calibri" panose="020F0502020204030204" pitchFamily="34" charset="0"/>
                <a:cs typeface="Baloo Bhai 2" panose="03080502040302020200" pitchFamily="66" charset="0"/>
              </a:rPr>
              <a:t> </a:t>
            </a:r>
            <a:r>
              <a:rPr lang="gu-IN" sz="1400" dirty="0">
                <a:latin typeface="Baloo Bhai 2" panose="03080502040302020200" pitchFamily="66" charset="0"/>
                <a:ea typeface="Calibri" panose="020F0502020204030204" pitchFamily="34" charset="0"/>
                <a:cs typeface="Baloo Bhai 2" panose="03080502040302020200" pitchFamily="66" charset="0"/>
              </a:rPr>
              <a:t>સભ્ય ની બદલી થાય કે તેમનો કાર્યકાળ પૂરો થાય ત્યારે સીસ્ટમ ની અંદર Upload કરેલ તેમની </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DSC </a:t>
            </a:r>
            <a:r>
              <a:rPr lang="gu-IN" sz="1400" dirty="0">
                <a:effectLst/>
                <a:latin typeface="Baloo Bhai 2" panose="03080502040302020200" pitchFamily="66" charset="0"/>
                <a:ea typeface="Calibri" panose="020F0502020204030204" pitchFamily="34" charset="0"/>
                <a:cs typeface="Baloo Bhai 2" panose="03080502040302020200" pitchFamily="66" charset="0"/>
              </a:rPr>
              <a:t>ને </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Deactivate</a:t>
            </a:r>
            <a:r>
              <a:rPr lang="gu-IN" sz="1400" dirty="0">
                <a:effectLst/>
                <a:latin typeface="Baloo Bhai 2" panose="03080502040302020200" pitchFamily="66" charset="0"/>
                <a:ea typeface="Calibri" panose="020F0502020204030204" pitchFamily="34" charset="0"/>
                <a:cs typeface="Baloo Bhai 2" panose="03080502040302020200" pitchFamily="66" charset="0"/>
              </a:rPr>
              <a:t> કરવી પડતી હોય છે. </a:t>
            </a:r>
          </a:p>
          <a:p>
            <a:pPr marL="342900" indent="-342900" algn="just">
              <a:buFont typeface="Arial" panose="020B0604020202020204" pitchFamily="34" charset="0"/>
              <a:buChar char="•"/>
            </a:pPr>
            <a:r>
              <a:rPr lang="gu-IN" sz="1400" dirty="0">
                <a:effectLst/>
                <a:latin typeface="Baloo Bhai 2" panose="03080502040302020200" pitchFamily="66" charset="0"/>
                <a:ea typeface="Calibri" panose="020F0502020204030204" pitchFamily="34" charset="0"/>
                <a:cs typeface="Baloo Bhai 2" panose="03080502040302020200" pitchFamily="66" charset="0"/>
              </a:rPr>
              <a:t>સૌપ્રથમ</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ADMIN ID </a:t>
            </a:r>
            <a:r>
              <a:rPr lang="gu-IN" sz="1400" dirty="0">
                <a:effectLst/>
                <a:latin typeface="Baloo Bhai 2" panose="03080502040302020200" pitchFamily="66" charset="0"/>
                <a:ea typeface="Calibri" panose="020F0502020204030204" pitchFamily="34" charset="0"/>
                <a:cs typeface="Baloo Bhai 2" panose="03080502040302020200" pitchFamily="66" charset="0"/>
              </a:rPr>
              <a:t>માં લોગીન થવું પછી </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Step-1 </a:t>
            </a:r>
            <a:r>
              <a:rPr lang="gu-IN" sz="1400" dirty="0">
                <a:effectLst/>
                <a:latin typeface="Baloo Bhai 2" panose="03080502040302020200" pitchFamily="66" charset="0"/>
                <a:ea typeface="Calibri" panose="020F0502020204030204" pitchFamily="34" charset="0"/>
                <a:cs typeface="Baloo Bhai 2" panose="03080502040302020200" pitchFamily="66" charset="0"/>
              </a:rPr>
              <a:t>મુજબ </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DSC </a:t>
            </a:r>
            <a:r>
              <a:rPr lang="gu-IN" sz="1400" dirty="0">
                <a:effectLst/>
                <a:latin typeface="Baloo Bhai 2" panose="03080502040302020200" pitchFamily="66" charset="0"/>
                <a:ea typeface="Calibri" panose="020F0502020204030204" pitchFamily="34" charset="0"/>
                <a:cs typeface="Baloo Bhai 2" panose="03080502040302020200" pitchFamily="66" charset="0"/>
              </a:rPr>
              <a:t>ને </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Deactivate </a:t>
            </a:r>
            <a:r>
              <a:rPr lang="gu-IN" sz="1400" dirty="0">
                <a:effectLst/>
                <a:latin typeface="Baloo Bhai 2" panose="03080502040302020200" pitchFamily="66" charset="0"/>
                <a:ea typeface="Calibri" panose="020F0502020204030204" pitchFamily="34" charset="0"/>
                <a:cs typeface="Baloo Bhai 2" panose="03080502040302020200" pitchFamily="66" charset="0"/>
              </a:rPr>
              <a:t>કરવા માટે</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Masters</a:t>
            </a:r>
            <a:r>
              <a:rPr lang="gu-IN" sz="1400" b="1"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 DSC Management DeActive DSC </a:t>
            </a:r>
            <a:r>
              <a:rPr lang="gu-IN" sz="1400"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માં જવું.</a:t>
            </a:r>
          </a:p>
          <a:p>
            <a:pPr marL="342900" indent="-342900" algn="just">
              <a:buFont typeface="Arial" panose="020B0604020202020204" pitchFamily="34" charset="0"/>
              <a:buChar char="•"/>
            </a:pPr>
            <a:r>
              <a:rPr lang="gu-IN" sz="1400" dirty="0">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ત્યારબાદ </a:t>
            </a:r>
            <a:r>
              <a:rPr lang="gu-IN" sz="1400" b="1" dirty="0">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Step-2</a:t>
            </a:r>
            <a:r>
              <a:rPr lang="gu-IN" sz="1400" dirty="0">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 મુજબ ની સ્ક્રીન ઓપન થશે.</a:t>
            </a:r>
          </a:p>
          <a:p>
            <a:pPr marL="342900" indent="-342900" algn="just">
              <a:buFont typeface="Arial" panose="020B0604020202020204" pitchFamily="34" charset="0"/>
              <a:buChar char="•"/>
            </a:pPr>
            <a:r>
              <a:rPr lang="gu-IN" sz="1400"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હવે </a:t>
            </a:r>
            <a:r>
              <a:rPr lang="gu-IN" sz="1400" b="1"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Step-3 </a:t>
            </a:r>
            <a:r>
              <a:rPr lang="gu-IN" sz="1400"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મુજબ</a:t>
            </a:r>
            <a:r>
              <a:rPr lang="gu-IN" sz="1400" b="1"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 </a:t>
            </a:r>
            <a:r>
              <a:rPr lang="gu-IN" sz="1400"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જે </a:t>
            </a:r>
            <a:r>
              <a:rPr lang="gu-IN" sz="1400" b="1"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User Name</a:t>
            </a:r>
            <a:r>
              <a:rPr lang="gu-IN" sz="1400"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 ની </a:t>
            </a:r>
            <a:r>
              <a:rPr lang="gu-IN" sz="1400" b="1"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DSC</a:t>
            </a:r>
            <a:r>
              <a:rPr lang="gu-IN" sz="1400"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 ને </a:t>
            </a:r>
            <a:r>
              <a:rPr lang="gu-IN" sz="1400" b="1"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DeActive</a:t>
            </a:r>
            <a:r>
              <a:rPr lang="gu-IN" sz="1400"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 કરવાની હોય તેમના નામ ની સામે ટીક કરવું , ત્યારબાદ </a:t>
            </a:r>
            <a:r>
              <a:rPr lang="gu-IN" sz="1400" b="1"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Reason for Deactivation</a:t>
            </a:r>
            <a:r>
              <a:rPr lang="gu-IN" sz="1400"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 ની અંદર બતાવેલ </a:t>
            </a:r>
            <a:r>
              <a:rPr lang="gu-IN" sz="1400" b="1"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Reason</a:t>
            </a:r>
            <a:r>
              <a:rPr lang="gu-IN" sz="1400"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 સિલેક્ટ કરવું, અને પછી </a:t>
            </a:r>
            <a:r>
              <a:rPr lang="gu-IN" sz="1400" b="1"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Deactivate</a:t>
            </a:r>
            <a:r>
              <a:rPr lang="gu-IN" sz="1400" dirty="0">
                <a:effectLst/>
                <a:latin typeface="Baloo Bhai 2" panose="03080502040302020200" pitchFamily="66" charset="0"/>
                <a:ea typeface="Calibri" panose="020F0502020204030204" pitchFamily="34" charset="0"/>
                <a:cs typeface="Baloo Bhai 2" panose="03080502040302020200" pitchFamily="66" charset="0"/>
                <a:sym typeface="Wingdings" panose="05000000000000000000" pitchFamily="2" charset="2"/>
              </a:rPr>
              <a:t> પર ક્લિક કરવું.</a:t>
            </a:r>
            <a:endParaRPr lang="en-IN" sz="1000" b="1" kern="100" dirty="0">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8" name="Rectangle 7">
            <a:extLst>
              <a:ext uri="{FF2B5EF4-FFF2-40B4-BE49-F238E27FC236}">
                <a16:creationId xmlns:a16="http://schemas.microsoft.com/office/drawing/2014/main" id="{0EEA8F3C-93AF-85E1-7C69-4352607C2ABD}"/>
              </a:ext>
            </a:extLst>
          </p:cNvPr>
          <p:cNvSpPr/>
          <p:nvPr/>
        </p:nvSpPr>
        <p:spPr>
          <a:xfrm>
            <a:off x="4666268" y="1329179"/>
            <a:ext cx="1121790" cy="377073"/>
          </a:xfrm>
          <a:prstGeom prst="rect">
            <a:avLst/>
          </a:prstGeom>
          <a:solidFill>
            <a:schemeClr val="accent1">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Step-1</a:t>
            </a:r>
            <a:endParaRPr lang="en-US" b="1" dirty="0">
              <a:solidFill>
                <a:srgbClr val="002060"/>
              </a:solidFill>
              <a:latin typeface="Baloo Bhai 2" panose="03080502040302020200" pitchFamily="66" charset="0"/>
              <a:cs typeface="Baloo Bhai 2" panose="03080502040302020200" pitchFamily="66" charset="0"/>
            </a:endParaRPr>
          </a:p>
        </p:txBody>
      </p:sp>
      <p:sp>
        <p:nvSpPr>
          <p:cNvPr id="9" name="Rectangle 8">
            <a:extLst>
              <a:ext uri="{FF2B5EF4-FFF2-40B4-BE49-F238E27FC236}">
                <a16:creationId xmlns:a16="http://schemas.microsoft.com/office/drawing/2014/main" id="{8E49F684-1CE1-D216-2490-3E3C4729CBD1}"/>
              </a:ext>
            </a:extLst>
          </p:cNvPr>
          <p:cNvSpPr/>
          <p:nvPr/>
        </p:nvSpPr>
        <p:spPr>
          <a:xfrm>
            <a:off x="1915213" y="6289181"/>
            <a:ext cx="1121790" cy="377073"/>
          </a:xfrm>
          <a:prstGeom prst="rect">
            <a:avLst/>
          </a:prstGeom>
          <a:solidFill>
            <a:schemeClr val="accent1">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Step-3</a:t>
            </a:r>
            <a:endParaRPr lang="en-US" b="1" dirty="0">
              <a:solidFill>
                <a:srgbClr val="002060"/>
              </a:solidFill>
              <a:latin typeface="Baloo Bhai 2" panose="03080502040302020200" pitchFamily="66" charset="0"/>
              <a:cs typeface="Baloo Bhai 2" panose="03080502040302020200" pitchFamily="66" charset="0"/>
            </a:endParaRPr>
          </a:p>
        </p:txBody>
      </p:sp>
      <p:sp>
        <p:nvSpPr>
          <p:cNvPr id="10" name="Rectangle 9">
            <a:extLst>
              <a:ext uri="{FF2B5EF4-FFF2-40B4-BE49-F238E27FC236}">
                <a16:creationId xmlns:a16="http://schemas.microsoft.com/office/drawing/2014/main" id="{AAF6C655-31FD-D731-9F75-4EE183BC7729}"/>
              </a:ext>
            </a:extLst>
          </p:cNvPr>
          <p:cNvSpPr/>
          <p:nvPr/>
        </p:nvSpPr>
        <p:spPr>
          <a:xfrm>
            <a:off x="490194" y="5844619"/>
            <a:ext cx="424206" cy="32051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321DAC9-4355-1577-B96A-2D39A4D149C2}"/>
              </a:ext>
            </a:extLst>
          </p:cNvPr>
          <p:cNvSpPr/>
          <p:nvPr/>
        </p:nvSpPr>
        <p:spPr>
          <a:xfrm>
            <a:off x="4935716" y="6290684"/>
            <a:ext cx="927755" cy="38492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8B16773-926D-D454-C986-C3E50E344B14}"/>
              </a:ext>
            </a:extLst>
          </p:cNvPr>
          <p:cNvSpPr/>
          <p:nvPr/>
        </p:nvSpPr>
        <p:spPr>
          <a:xfrm>
            <a:off x="7381188" y="6360816"/>
            <a:ext cx="2337848" cy="49718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576F7D08-CE5A-6987-02C6-C259EA5995FD}"/>
              </a:ext>
            </a:extLst>
          </p:cNvPr>
          <p:cNvSpPr txBox="1"/>
          <p:nvPr/>
        </p:nvSpPr>
        <p:spPr>
          <a:xfrm>
            <a:off x="914399" y="4064707"/>
            <a:ext cx="622169" cy="369332"/>
          </a:xfrm>
          <a:prstGeom prst="rect">
            <a:avLst/>
          </a:prstGeom>
          <a:solidFill>
            <a:schemeClr val="accent2">
              <a:lumMod val="75000"/>
            </a:schemeClr>
          </a:solidFill>
        </p:spPr>
        <p:txBody>
          <a:bodyPr wrap="square" rtlCol="0">
            <a:spAutoFit/>
          </a:bodyPr>
          <a:lstStyle/>
          <a:p>
            <a:endParaRPr lang="en-US" dirty="0"/>
          </a:p>
        </p:txBody>
      </p:sp>
      <p:sp>
        <p:nvSpPr>
          <p:cNvPr id="27" name="TextBox 26">
            <a:extLst>
              <a:ext uri="{FF2B5EF4-FFF2-40B4-BE49-F238E27FC236}">
                <a16:creationId xmlns:a16="http://schemas.microsoft.com/office/drawing/2014/main" id="{DC9E5DB5-F69E-44D3-9555-B4B6FA238993}"/>
              </a:ext>
            </a:extLst>
          </p:cNvPr>
          <p:cNvSpPr txBox="1"/>
          <p:nvPr/>
        </p:nvSpPr>
        <p:spPr>
          <a:xfrm>
            <a:off x="1057372" y="5620457"/>
            <a:ext cx="667733" cy="422123"/>
          </a:xfrm>
          <a:prstGeom prst="rect">
            <a:avLst/>
          </a:prstGeom>
          <a:solidFill>
            <a:schemeClr val="accent2">
              <a:lumMod val="75000"/>
            </a:schemeClr>
          </a:solidFill>
        </p:spPr>
        <p:txBody>
          <a:bodyPr wrap="square" rtlCol="0">
            <a:spAutoFit/>
          </a:bodyPr>
          <a:lstStyle/>
          <a:p>
            <a:endParaRPr lang="en-US" dirty="0"/>
          </a:p>
        </p:txBody>
      </p:sp>
      <p:sp>
        <p:nvSpPr>
          <p:cNvPr id="28" name="TextBox 27">
            <a:extLst>
              <a:ext uri="{FF2B5EF4-FFF2-40B4-BE49-F238E27FC236}">
                <a16:creationId xmlns:a16="http://schemas.microsoft.com/office/drawing/2014/main" id="{0EB94E9D-BD0B-7D48-FF4B-430D8FDB8FAD}"/>
              </a:ext>
            </a:extLst>
          </p:cNvPr>
          <p:cNvSpPr txBox="1"/>
          <p:nvPr/>
        </p:nvSpPr>
        <p:spPr>
          <a:xfrm>
            <a:off x="2300141" y="4055279"/>
            <a:ext cx="718008" cy="453989"/>
          </a:xfrm>
          <a:prstGeom prst="rect">
            <a:avLst/>
          </a:prstGeom>
          <a:solidFill>
            <a:schemeClr val="accent2">
              <a:lumMod val="75000"/>
            </a:schemeClr>
          </a:solidFill>
        </p:spPr>
        <p:txBody>
          <a:bodyPr wrap="square" rtlCol="0">
            <a:spAutoFit/>
          </a:bodyPr>
          <a:lstStyle/>
          <a:p>
            <a:endParaRPr lang="en-US" dirty="0"/>
          </a:p>
        </p:txBody>
      </p:sp>
      <p:sp>
        <p:nvSpPr>
          <p:cNvPr id="29" name="TextBox 28">
            <a:extLst>
              <a:ext uri="{FF2B5EF4-FFF2-40B4-BE49-F238E27FC236}">
                <a16:creationId xmlns:a16="http://schemas.microsoft.com/office/drawing/2014/main" id="{2A7F5273-164B-F035-6BFA-8AF369050419}"/>
              </a:ext>
            </a:extLst>
          </p:cNvPr>
          <p:cNvSpPr txBox="1"/>
          <p:nvPr/>
        </p:nvSpPr>
        <p:spPr>
          <a:xfrm>
            <a:off x="2826864" y="5594302"/>
            <a:ext cx="953284" cy="570828"/>
          </a:xfrm>
          <a:prstGeom prst="rect">
            <a:avLst/>
          </a:prstGeom>
          <a:solidFill>
            <a:schemeClr val="accent2">
              <a:lumMod val="75000"/>
            </a:schemeClr>
          </a:solidFill>
        </p:spPr>
        <p:txBody>
          <a:bodyPr wrap="square" rtlCol="0">
            <a:spAutoFit/>
          </a:bodyPr>
          <a:lstStyle/>
          <a:p>
            <a:endParaRPr lang="en-US" dirty="0"/>
          </a:p>
        </p:txBody>
      </p:sp>
      <p:sp>
        <p:nvSpPr>
          <p:cNvPr id="30" name="Rectangle 29">
            <a:extLst>
              <a:ext uri="{FF2B5EF4-FFF2-40B4-BE49-F238E27FC236}">
                <a16:creationId xmlns:a16="http://schemas.microsoft.com/office/drawing/2014/main" id="{C1C6024D-F09A-FAE1-8716-A83675D54550}"/>
              </a:ext>
            </a:extLst>
          </p:cNvPr>
          <p:cNvSpPr/>
          <p:nvPr/>
        </p:nvSpPr>
        <p:spPr>
          <a:xfrm>
            <a:off x="2457254" y="4564395"/>
            <a:ext cx="1121790" cy="377073"/>
          </a:xfrm>
          <a:prstGeom prst="rect">
            <a:avLst/>
          </a:prstGeom>
          <a:solidFill>
            <a:schemeClr val="accent1">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Step-2</a:t>
            </a:r>
            <a:endParaRPr lang="en-US" b="1" dirty="0">
              <a:solidFill>
                <a:srgbClr val="002060"/>
              </a:solidFill>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470814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9F2D39A5-2C5E-5EEA-7785-A8896F0501FB}"/>
              </a:ext>
            </a:extLst>
          </p:cNvPr>
          <p:cNvSpPr txBox="1">
            <a:spLocks noChangeArrowheads="1"/>
          </p:cNvSpPr>
          <p:nvPr/>
        </p:nvSpPr>
        <p:spPr bwMode="auto">
          <a:xfrm>
            <a:off x="492286" y="281938"/>
            <a:ext cx="11207425" cy="5392997"/>
          </a:xfrm>
          <a:prstGeom prst="rect">
            <a:avLst/>
          </a:prstGeom>
          <a:solidFill>
            <a:schemeClr val="accent1">
              <a:lumMod val="40000"/>
              <a:lumOff val="60000"/>
            </a:schemeClr>
          </a:solidFill>
          <a:ln w="9525">
            <a:solidFill>
              <a:srgbClr val="002060"/>
            </a:solidFill>
            <a:miter lim="800000"/>
            <a:headEnd/>
            <a:tailEnd/>
          </a:ln>
        </p:spPr>
        <p:txBody>
          <a:bodyPr rot="0" vert="horz" wrap="square" lIns="91440" tIns="45720" rIns="91440" bIns="45720" anchor="t" anchorCtr="0" upright="1">
            <a:noAutofit/>
          </a:bodyPr>
          <a:lstStyle/>
          <a:p>
            <a:pPr algn="ctr"/>
            <a:r>
              <a:rPr lang="gu-IN" sz="2000" b="1" u="sng" dirty="0">
                <a:solidFill>
                  <a:schemeClr val="accent2">
                    <a:lumMod val="50000"/>
                  </a:schemeClr>
                </a:solidFill>
                <a:latin typeface="Baloo Bhai 2" panose="03080502040302020200" pitchFamily="66" charset="0"/>
                <a:ea typeface="Calibri" panose="020F0502020204030204" pitchFamily="34" charset="0"/>
                <a:cs typeface="Baloo Bhai 2" panose="03080502040302020200" pitchFamily="66" charset="0"/>
              </a:rPr>
              <a:t>DSC થી ચુકવણા( Payment</a:t>
            </a:r>
            <a:r>
              <a:rPr lang="en-US" sz="2000" b="1" u="sng"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a:t>
            </a:r>
            <a:r>
              <a:rPr lang="gu-IN" sz="2000" b="1" u="sng"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શ</a:t>
            </a:r>
            <a:r>
              <a:rPr lang="gu-IN" sz="2000" b="1" u="sng" dirty="0">
                <a:solidFill>
                  <a:schemeClr val="accent2">
                    <a:lumMod val="50000"/>
                  </a:schemeClr>
                </a:solidFill>
                <a:latin typeface="Baloo Bhai 2" panose="03080502040302020200" pitchFamily="66" charset="0"/>
                <a:cs typeface="Baloo Bhai 2" panose="03080502040302020200" pitchFamily="66" charset="0"/>
              </a:rPr>
              <a:t>રૂ</a:t>
            </a:r>
            <a:r>
              <a:rPr lang="gu-IN" sz="2000" b="1" u="sng"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કરવા માટે અહી સમજાવ્યા મુજબ નીચે મુજબના તમામ સ્ટેપ પૂર્ણ કરવાના રહેશે.</a:t>
            </a:r>
          </a:p>
          <a:p>
            <a:pPr algn="just"/>
            <a:endParaRPr lang="gu-IN" sz="300" dirty="0">
              <a:effectLst/>
              <a:latin typeface="Baloo Bhai 2" panose="03080502040302020200" pitchFamily="66" charset="0"/>
              <a:ea typeface="Calibri" panose="020F0502020204030204" pitchFamily="34" charset="0"/>
              <a:cs typeface="Baloo Bhai 2" panose="03080502040302020200" pitchFamily="66" charset="0"/>
            </a:endParaRPr>
          </a:p>
          <a:p>
            <a:pPr algn="just"/>
            <a:r>
              <a:rPr lang="gu-IN" b="1" dirty="0">
                <a:solidFill>
                  <a:srgbClr val="FF0000"/>
                </a:solidFill>
                <a:latin typeface="Baloo Bhai 2" panose="03080502040302020200" pitchFamily="66" charset="0"/>
                <a:ea typeface="Calibri" panose="020F0502020204030204" pitchFamily="34" charset="0"/>
                <a:cs typeface="Baloo Bhai 2" panose="03080502040302020200" pitchFamily="66" charset="0"/>
              </a:rPr>
              <a:t>	</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અહી ઉપર જણાવેલ તમામ પ્રક્રિયા મુજબ નીચે મુજબ ના સ્ટેપ PFMS અને કોમ્યુટર સીસ્ટમ ની અંદર સ્ટેપ પૂર્ણ કર્યા બાદ Payment (ચુકવણા ) શરુ કરી શકાશે.</a:t>
            </a:r>
          </a:p>
          <a:p>
            <a:pPr marL="285750" indent="-285750" algn="just">
              <a:buFont typeface="Arial" panose="020B0604020202020204" pitchFamily="34" charset="0"/>
              <a:buChar char="•"/>
            </a:pP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સૌપ્રથમ તમામ જરૂરી Usar id બનાવવાના રહેશે.</a:t>
            </a:r>
          </a:p>
          <a:p>
            <a:pPr marL="285750" indent="-285750" algn="just">
              <a:buFont typeface="Arial" panose="020B0604020202020204" pitchFamily="34" charset="0"/>
              <a:buChar char="•"/>
            </a:pP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ત્યારબાદ Admin User થી DSC થી payment નું ઓપ્શન એક્ટીવ કરવાનું રહેશે.</a:t>
            </a:r>
          </a:p>
          <a:p>
            <a:pPr marL="285750" indent="-285750" algn="just">
              <a:buFont typeface="Arial" panose="020B0604020202020204" pitchFamily="34" charset="0"/>
              <a:buChar char="•"/>
            </a:pP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કોમ્યુટર સીસ્ટમ ની અંદર Java instal ની પ્રોસેસ કરવાની રહેશે.</a:t>
            </a:r>
          </a:p>
          <a:p>
            <a:pPr marL="285750" indent="-285750" algn="just">
              <a:buFont typeface="Arial" panose="020B0604020202020204" pitchFamily="34" charset="0"/>
              <a:buChar char="•"/>
            </a:pP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Microsoft Edge ની DSC થી payment માટેના તમામ જરૂરી સેટિંગ પૂર્ણ કરવાના રહેશે.</a:t>
            </a:r>
          </a:p>
          <a:p>
            <a:pPr marL="285750" indent="-285750" algn="just">
              <a:buFont typeface="Arial" panose="020B0604020202020204" pitchFamily="34" charset="0"/>
              <a:buChar char="•"/>
            </a:pP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AGENCYDA ના બંને ID ની અંદર કર્યા DSC એનરોલ ની કામગીરી પૂર્ણ કરવાની રહેશે.</a:t>
            </a:r>
            <a:endParaRPr lang="gu-IN"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marL="285750" indent="-285750" algn="just">
              <a:buFont typeface="Arial" panose="020B0604020202020204" pitchFamily="34" charset="0"/>
              <a:buChar char="•"/>
            </a:pP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Admin ID ની અંદર અપ્રુવલ અને Signatury Level 1-2 નક્કી કરીને બંને ની માહિતી અપડેટ કરવાની રહેશે.</a:t>
            </a:r>
          </a:p>
          <a:p>
            <a:pPr marL="285750" indent="-285750" algn="just">
              <a:buFont typeface="Arial" panose="020B0604020202020204" pitchFamily="34" charset="0"/>
              <a:buChar char="•"/>
            </a:pP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AGENCY</a:t>
            </a:r>
            <a:r>
              <a:rPr lang="en-IN"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DA </a:t>
            </a:r>
            <a:r>
              <a:rPr lang="gu-IN"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માં Admin ની પ્રોસેસ પૂર્ણ થયા બાદ દરેક યુઝર આઈડી ની અંદર DSC ને </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Final</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t>
            </a:r>
            <a:r>
              <a:rPr lang="en-US"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Approval &amp; Activation </a:t>
            </a:r>
            <a:r>
              <a:rPr lang="gu-IN"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અંગેની પ્રકિયા કરવાની રહેશે.</a:t>
            </a:r>
          </a:p>
          <a:p>
            <a:pPr algn="just"/>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આ તમામ પ્રોસેસ પૂર્ણ થયા બાદ બેંક દ્વારા DSC ને અપૃવ કરવામાં આવશે અને ત્યારબાદ તમામ પ્રકારના ચુકવણા(Payment) શરુ કરી શકશો.</a:t>
            </a:r>
          </a:p>
          <a:p>
            <a:pPr algn="just"/>
            <a:r>
              <a:rPr lang="gu-IN" b="1" kern="100"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ખાસ નોંધ :- </a:t>
            </a:r>
          </a:p>
          <a:p>
            <a:pPr algn="just"/>
            <a:r>
              <a:rPr lang="gu-IN" b="1" kern="100"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1-DSC એ વ્યક્તિગત છે એટલેકે </a:t>
            </a:r>
            <a:r>
              <a:rPr lang="gu-IN" sz="1800" b="1"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District-BRC-CRC-SMC-KMC-SMDC કક્ષાએ કામગીરી કરતા Signatury Level 1-2 બંને ની અંદરથી કોઈ એક કર્મચારી સ્ટાફ/પ્રોમીનેન્ટ સભ્ય ની </a:t>
            </a:r>
            <a:r>
              <a:rPr lang="gu-IN" sz="1800" b="1" kern="100"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બદલી/કાર્યકાળ પૂરો થાય છે ત્યારે તેમની DSC જે તે સંસ્થાના આઈડી માંથી Deactive કરવી પડશે અને જે વ્યક્તિ તેમની બદલે ત્યાં આવેલ છે તેમની DSC ની માહિતી Update (અપડેટ) કરવાની થશે.</a:t>
            </a:r>
          </a:p>
          <a:p>
            <a:pPr algn="just"/>
            <a:r>
              <a:rPr lang="gu-IN" b="1"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2- આપને આપવામાં આવેલ DSC કોઈ એક જ આઇડી માં ઉપયોગમાં લઇ શકાશે એકથી વધારે આઈડી માં ઉપયોગ થઇ શકશે નહિ , આપ એકથી વધુ જગ્યા પર ચાર્જ માં હો તો આપે અન્ય ચાર્જ ની જગ્યા માટે બીજી DSC લેવી પડશે. </a:t>
            </a:r>
          </a:p>
          <a:p>
            <a:pPr algn="just"/>
            <a:endPar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endParaRPr>
          </a:p>
          <a:p>
            <a:pPr algn="just"/>
            <a:endParaRPr lang="en-IN"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4" name="Text Box 3">
            <a:extLst>
              <a:ext uri="{FF2B5EF4-FFF2-40B4-BE49-F238E27FC236}">
                <a16:creationId xmlns:a16="http://schemas.microsoft.com/office/drawing/2014/main" id="{40CFC800-70B1-8DF6-2867-2D381A6AEA69}"/>
              </a:ext>
            </a:extLst>
          </p:cNvPr>
          <p:cNvSpPr txBox="1">
            <a:spLocks noChangeArrowheads="1"/>
          </p:cNvSpPr>
          <p:nvPr/>
        </p:nvSpPr>
        <p:spPr bwMode="auto">
          <a:xfrm>
            <a:off x="492286" y="5755063"/>
            <a:ext cx="11207425" cy="1046376"/>
          </a:xfrm>
          <a:prstGeom prst="rect">
            <a:avLst/>
          </a:prstGeom>
          <a:solidFill>
            <a:schemeClr val="accent1">
              <a:lumMod val="40000"/>
              <a:lumOff val="60000"/>
            </a:schemeClr>
          </a:solidFill>
          <a:ln w="9525">
            <a:solidFill>
              <a:srgbClr val="002060"/>
            </a:solidFill>
            <a:miter lim="800000"/>
            <a:headEnd/>
            <a:tailEnd/>
          </a:ln>
        </p:spPr>
        <p:txBody>
          <a:bodyPr rot="0" vert="horz" wrap="square" lIns="91440" tIns="45720" rIns="91440" bIns="45720" anchor="t" anchorCtr="0" upright="1">
            <a:noAutofit/>
          </a:bodyPr>
          <a:lstStyle/>
          <a:p>
            <a:pPr algn="ctr"/>
            <a:endPar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endParaRPr>
          </a:p>
          <a:p>
            <a:pPr algn="ctr"/>
            <a:r>
              <a:rPr lang="gu-IN" sz="2000"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હવે પછી ભાગ-2 થી ચૂકવાણા કેવી રીતે કરવા તે જોઈશું.</a:t>
            </a:r>
          </a:p>
          <a:p>
            <a:pPr algn="ctr"/>
            <a:r>
              <a:rPr lang="gu-IN" sz="2400" b="1" kern="100" dirty="0">
                <a:solidFill>
                  <a:srgbClr val="002060"/>
                </a:solidFill>
                <a:latin typeface="Baloo Bhai 2" panose="03080502040302020200" pitchFamily="66" charset="0"/>
                <a:ea typeface="Calibri" panose="020F0502020204030204" pitchFamily="34" charset="0"/>
                <a:cs typeface="Baloo Bhai 2" panose="03080502040302020200" pitchFamily="66" charset="0"/>
              </a:rPr>
              <a:t>Thank You</a:t>
            </a:r>
            <a:r>
              <a:rPr lang="gu-IN" sz="2400"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આભાર</a:t>
            </a:r>
            <a:endParaRPr lang="en-IN" sz="2400"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34778674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857</TotalTime>
  <Words>4323</Words>
  <Application>Microsoft Office PowerPoint</Application>
  <PresentationFormat>Widescreen</PresentationFormat>
  <Paragraphs>328</Paragraphs>
  <Slides>34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34</vt:i4>
      </vt:variant>
    </vt:vector>
  </HeadingPairs>
  <TitlesOfParts>
    <vt:vector size="45" baseType="lpstr">
      <vt:lpstr>Yu Gothic UI Light</vt:lpstr>
      <vt:lpstr>Arial</vt:lpstr>
      <vt:lpstr>Baloo Bhai 2</vt:lpstr>
      <vt:lpstr>Calibri</vt:lpstr>
      <vt:lpstr>Calibri Light</vt:lpstr>
      <vt:lpstr>Cambria</vt:lpstr>
      <vt:lpstr>Shruti</vt:lpstr>
      <vt:lpstr>verdana</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Mayank Jani</dc:creator>
  <cp:lastModifiedBy>Mayank Jani</cp:lastModifiedBy>
  <cp:revision>66</cp:revision>
  <cp:lastPrinted>2023-09-30T11:45:38Z</cp:lastPrinted>
  <dcterms:created xsi:type="dcterms:W3CDTF">2023-09-23T10:05:49Z</dcterms:created>
  <dcterms:modified xsi:type="dcterms:W3CDTF">2023-10-09T08:40:24Z</dcterms:modified>
</cp:coreProperties>
</file>